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9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4" r:id="rId10"/>
    <p:sldId id="372" r:id="rId11"/>
    <p:sldId id="373" r:id="rId12"/>
    <p:sldId id="376" r:id="rId13"/>
    <p:sldId id="378" r:id="rId14"/>
    <p:sldId id="379" r:id="rId15"/>
    <p:sldId id="380" r:id="rId16"/>
    <p:sldId id="381" r:id="rId17"/>
    <p:sldId id="382" r:id="rId18"/>
    <p:sldId id="383" r:id="rId19"/>
    <p:sldId id="384" r:id="rId20"/>
  </p:sldIdLst>
  <p:sldSz cx="9144000" cy="6858000" type="screen4x3"/>
  <p:notesSz cx="6797675" cy="99266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AFA7"/>
    <a:srgbClr val="FF99CC"/>
    <a:srgbClr val="FF0066"/>
    <a:srgbClr val="FFFF99"/>
    <a:srgbClr val="00FFFF"/>
    <a:srgbClr val="99FFCC"/>
    <a:srgbClr val="FF7C80"/>
    <a:srgbClr val="0099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60" d="100"/>
          <a:sy n="60" d="100"/>
        </p:scale>
        <p:origin x="9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B3CBB3-046A-4B22-82DD-75ADEAD3C8E6}" type="slidenum">
              <a:rPr lang="en-GB" altLang="en-US" b="0"/>
              <a:pPr/>
              <a:t>12</a:t>
            </a:fld>
            <a:endParaRPr lang="en-GB" altLang="en-US" b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9769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02524" y="5891546"/>
            <a:ext cx="1249796" cy="4374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2320" y="5891546"/>
            <a:ext cx="132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Combinational Logic Circuit </a:t>
            </a:r>
            <a:r>
              <a:rPr lang="en-US" sz="1000" baseline="0" dirty="0" smtClean="0"/>
              <a:t>by </a:t>
            </a:r>
            <a:r>
              <a:rPr lang="en-US" sz="1000" baseline="0" dirty="0" err="1" smtClean="0"/>
              <a:t>Azian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kee.ump.edu.my/index.php/en/staff-menu/articles-staff/1622-norazian-subari-main-profil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Electronics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Combinational Logic Circuit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Norazian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Subari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Kejuruteraan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aziansubari@ump.edu.my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8" y="25170"/>
            <a:ext cx="8960202" cy="58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4" y="116632"/>
            <a:ext cx="8640960" cy="57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Method 2: Karnaugh Map (K-map)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6"/>
            <a:ext cx="8229600" cy="58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9208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89250" cy="57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394216" cy="56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378"/>
            <a:ext cx="8638570" cy="55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383"/>
            <a:ext cx="8814655" cy="56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248472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T. Floyd</a:t>
            </a:r>
            <a:r>
              <a:rPr lang="en-GB" sz="2400" dirty="0">
                <a:latin typeface="Helvetica LT Std Light"/>
              </a:rPr>
              <a:t>, “Digital Fundamental”, </a:t>
            </a:r>
            <a:r>
              <a:rPr lang="en-GB" sz="2400" dirty="0" smtClean="0">
                <a:latin typeface="Helvetica LT Std Light"/>
              </a:rPr>
              <a:t>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</a:t>
            </a:r>
            <a:r>
              <a:rPr lang="en-GB" sz="2400" dirty="0">
                <a:latin typeface="Helvetica LT Std Light"/>
              </a:rPr>
              <a:t>Ed., USA : Prentice-Hall, </a:t>
            </a:r>
            <a:r>
              <a:rPr lang="en-GB" sz="2400" dirty="0" smtClean="0">
                <a:latin typeface="Helvetica LT Std Light"/>
              </a:rPr>
              <a:t>2008.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R.J. </a:t>
            </a:r>
            <a:r>
              <a:rPr lang="en-GB" sz="2400" dirty="0" err="1" smtClean="0">
                <a:latin typeface="Helvetica LT Std Light"/>
              </a:rPr>
              <a:t>Tocci</a:t>
            </a:r>
            <a:r>
              <a:rPr lang="en-GB" sz="2400" dirty="0" smtClean="0">
                <a:latin typeface="Helvetica LT Std Light"/>
              </a:rPr>
              <a:t>, “Digital Systems: Principles and Applications”, 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Ed., USA : Prentice-Hall, 2006.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Helvetica LT Std Light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1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448" y="2154326"/>
            <a:ext cx="5976664" cy="26643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err="1" smtClean="0"/>
              <a:t>Norazian</a:t>
            </a:r>
            <a:r>
              <a:rPr lang="en-GB" dirty="0" smtClean="0"/>
              <a:t> </a:t>
            </a:r>
            <a:r>
              <a:rPr lang="en-GB" dirty="0" err="1" smtClean="0"/>
              <a:t>Subari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 smtClean="0"/>
              <a:t>Fakulti</a:t>
            </a:r>
            <a:r>
              <a:rPr lang="en-GB" sz="2700" dirty="0" smtClean="0"/>
              <a:t> </a:t>
            </a:r>
            <a:r>
              <a:rPr lang="en-GB" sz="2700" dirty="0" err="1" smtClean="0"/>
              <a:t>Kejuruteraan</a:t>
            </a:r>
            <a:r>
              <a:rPr lang="en-GB" sz="2700" dirty="0" smtClean="0"/>
              <a:t> </a:t>
            </a:r>
            <a:r>
              <a:rPr lang="en-GB" sz="2700" dirty="0" err="1" smtClean="0"/>
              <a:t>Elektrik</a:t>
            </a:r>
            <a:r>
              <a:rPr lang="en-GB" sz="2700" dirty="0" smtClean="0"/>
              <a:t> &amp; </a:t>
            </a:r>
            <a:r>
              <a:rPr lang="en-GB" sz="2700" dirty="0" err="1" smtClean="0"/>
              <a:t>Elektronik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Universiti</a:t>
            </a:r>
            <a:r>
              <a:rPr lang="en-GB" sz="2700" dirty="0" smtClean="0"/>
              <a:t> Malaysia Pahang</a:t>
            </a:r>
            <a:br>
              <a:rPr lang="en-GB" sz="2700" dirty="0" smtClean="0"/>
            </a:br>
            <a:r>
              <a:rPr lang="en-GB" sz="2700" dirty="0" smtClean="0"/>
              <a:t>26600 </a:t>
            </a:r>
            <a:r>
              <a:rPr lang="en-GB" sz="2700" dirty="0" err="1" smtClean="0"/>
              <a:t>Pekan</a:t>
            </a:r>
            <a:r>
              <a:rPr lang="en-GB" sz="2700" dirty="0" smtClean="0"/>
              <a:t>, Pahang, Malaysia</a:t>
            </a:r>
            <a:br>
              <a:rPr lang="en-GB" sz="2700" dirty="0" smtClean="0"/>
            </a:br>
            <a:r>
              <a:rPr lang="en-GB" sz="22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http://fkee.ump.edu.my/index.php/en/staff-menu/articles-staff/1622-norazian-subari-main-profile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425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476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  <a:p>
            <a:r>
              <a:rPr lang="en-GB" dirty="0" smtClean="0">
                <a:latin typeface="Helvetica LT Std Light"/>
              </a:rPr>
              <a:t>Expected Outcomes</a:t>
            </a:r>
            <a:endParaRPr lang="en-GB" dirty="0">
              <a:latin typeface="Helvetica LT Std Light"/>
            </a:endParaRPr>
          </a:p>
          <a:p>
            <a:pPr marL="0" indent="0">
              <a:buNone/>
            </a:pPr>
            <a:r>
              <a:rPr lang="en-GB" sz="2800" dirty="0" smtClean="0">
                <a:latin typeface="Helvetica LT Std Light"/>
              </a:rPr>
              <a:t>    </a:t>
            </a:r>
            <a:r>
              <a:rPr lang="en-GB" sz="2600" dirty="0" smtClean="0">
                <a:latin typeface="Helvetica LT Std Light"/>
              </a:rPr>
              <a:t>At the end of this topic, students should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Convert a logic </a:t>
            </a:r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expression into a sum products </a:t>
            </a:r>
            <a:r>
              <a:rPr lang="en-GB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expressions.</a:t>
            </a:r>
            <a:endParaRPr lang="en-GB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Use Boolean algebra and the Karnaugh map as a tools to simplify and design logic </a:t>
            </a:r>
            <a:r>
              <a:rPr lang="en-GB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circuits.</a:t>
            </a:r>
            <a:endParaRPr lang="en-GB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Explain the operations of both exclusive-OR and exclusive-NOR </a:t>
            </a:r>
            <a:r>
              <a:rPr lang="en-GB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circuits.</a:t>
            </a:r>
            <a:endParaRPr lang="en-GB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2600" dirty="0" smtClean="0">
              <a:latin typeface="Helvetica LT Std Light"/>
            </a:endParaRPr>
          </a:p>
          <a:p>
            <a:pPr marL="457200" lvl="1" indent="0">
              <a:buNone/>
            </a:pPr>
            <a:endParaRPr lang="en-GB" sz="26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45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Helvetica LT Std Light"/>
              </a:rPr>
              <a:t>Canonical Forms (POS &amp; SOP)</a:t>
            </a:r>
          </a:p>
          <a:p>
            <a:r>
              <a:rPr lang="en-GB" sz="2800" dirty="0" smtClean="0">
                <a:latin typeface="Helvetica LT Std Light"/>
              </a:rPr>
              <a:t>Simplifying Logic Circuits : Algebraic Simplification</a:t>
            </a:r>
          </a:p>
          <a:p>
            <a:r>
              <a:rPr lang="en-GB" sz="2800" dirty="0" smtClean="0">
                <a:latin typeface="Helvetica LT Std Light"/>
              </a:rPr>
              <a:t>Simplifying Logic Circuits : Karnaugh Map Method</a:t>
            </a:r>
          </a:p>
          <a:p>
            <a:r>
              <a:rPr lang="en-GB" sz="2800" dirty="0" smtClean="0">
                <a:latin typeface="Helvetica LT Std Light"/>
              </a:rPr>
              <a:t>Exclusive-OR and Exclusive-NOR</a:t>
            </a:r>
          </a:p>
          <a:p>
            <a:r>
              <a:rPr lang="en-GB" sz="2800" dirty="0" smtClean="0">
                <a:latin typeface="Helvetica LT Std Light"/>
              </a:rPr>
              <a:t>Parity Generator and Checker</a:t>
            </a:r>
          </a:p>
        </p:txBody>
      </p:sp>
    </p:spTree>
    <p:extLst>
      <p:ext uri="{BB962C8B-B14F-4D97-AF65-F5344CB8AC3E}">
        <p14:creationId xmlns:p14="http://schemas.microsoft.com/office/powerpoint/2010/main" val="3112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352928" cy="56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431899" cy="57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7" y="116632"/>
            <a:ext cx="8249287" cy="56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26550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669927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146"/>
            <a:ext cx="8424936" cy="55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141</Words>
  <Application>Microsoft Office PowerPoint</Application>
  <PresentationFormat>On-screen Show (4:3)</PresentationFormat>
  <Paragraphs>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Helvetica LT Std Light</vt:lpstr>
      <vt:lpstr>Arial</vt:lpstr>
      <vt:lpstr>Calibri</vt:lpstr>
      <vt:lpstr>Helvetica</vt:lpstr>
      <vt:lpstr>Wingdings</vt:lpstr>
      <vt:lpstr>Office Theme</vt:lpstr>
      <vt:lpstr>Digital Electronics  Combinational Logic Circuit</vt:lpstr>
      <vt:lpstr>Chapter Description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2: Karnaugh Map (K-map)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   Norazian Subari Fakulti Kejuruteraan Elektrik &amp; Elektronik Universiti Malaysia Pahang 26600 Pekan, Pahang, Malaysia   http://fkee.ump.edu.my/index.php/en/staff-menu/articles-staff/1622-norazian-subari-main-profile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user</cp:lastModifiedBy>
  <cp:revision>238</cp:revision>
  <cp:lastPrinted>2017-07-24T03:54:17Z</cp:lastPrinted>
  <dcterms:created xsi:type="dcterms:W3CDTF">2016-03-03T08:04:10Z</dcterms:created>
  <dcterms:modified xsi:type="dcterms:W3CDTF">2017-09-14T07:10:30Z</dcterms:modified>
</cp:coreProperties>
</file>