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3" r:id="rId1"/>
  </p:sldMasterIdLst>
  <p:notesMasterIdLst>
    <p:notesMasterId r:id="rId38"/>
  </p:notesMasterIdLst>
  <p:sldIdLst>
    <p:sldId id="405" r:id="rId2"/>
    <p:sldId id="406" r:id="rId3"/>
    <p:sldId id="282" r:id="rId4"/>
    <p:sldId id="294" r:id="rId5"/>
    <p:sldId id="295" r:id="rId6"/>
    <p:sldId id="296" r:id="rId7"/>
    <p:sldId id="283" r:id="rId8"/>
    <p:sldId id="284" r:id="rId9"/>
    <p:sldId id="264" r:id="rId10"/>
    <p:sldId id="385" r:id="rId11"/>
    <p:sldId id="261" r:id="rId12"/>
    <p:sldId id="262" r:id="rId13"/>
    <p:sldId id="263" r:id="rId14"/>
    <p:sldId id="265" r:id="rId15"/>
    <p:sldId id="266" r:id="rId16"/>
    <p:sldId id="349" r:id="rId17"/>
    <p:sldId id="267" r:id="rId18"/>
    <p:sldId id="386" r:id="rId19"/>
    <p:sldId id="257" r:id="rId20"/>
    <p:sldId id="387" r:id="rId21"/>
    <p:sldId id="404" r:id="rId22"/>
    <p:sldId id="394" r:id="rId23"/>
    <p:sldId id="395" r:id="rId24"/>
    <p:sldId id="396" r:id="rId25"/>
    <p:sldId id="397" r:id="rId26"/>
    <p:sldId id="270" r:id="rId27"/>
    <p:sldId id="297" r:id="rId28"/>
    <p:sldId id="298" r:id="rId29"/>
    <p:sldId id="285" r:id="rId30"/>
    <p:sldId id="389" r:id="rId31"/>
    <p:sldId id="286" r:id="rId32"/>
    <p:sldId id="304" r:id="rId33"/>
    <p:sldId id="390" r:id="rId34"/>
    <p:sldId id="306" r:id="rId35"/>
    <p:sldId id="391" r:id="rId36"/>
    <p:sldId id="407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55C8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0941" autoAdjust="0"/>
    <p:restoredTop sz="89462" autoAdjust="0"/>
  </p:normalViewPr>
  <p:slideViewPr>
    <p:cSldViewPr>
      <p:cViewPr varScale="1">
        <p:scale>
          <a:sx n="106" d="100"/>
          <a:sy n="106" d="100"/>
        </p:scale>
        <p:origin x="92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311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Relationship Id="rId2" Type="http://schemas.openxmlformats.org/officeDocument/2006/relationships/image" Target="../media/image9.jp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9.xml"/><Relationship Id="rId4" Type="http://schemas.openxmlformats.org/officeDocument/2006/relationships/slide" Target="../slides/slide26.xml"/><Relationship Id="rId5" Type="http://schemas.openxmlformats.org/officeDocument/2006/relationships/slide" Target="../slides/slide27.xml"/><Relationship Id="rId6" Type="http://schemas.openxmlformats.org/officeDocument/2006/relationships/slide" Target="../slides/slide28.xml"/><Relationship Id="rId7" Type="http://schemas.openxmlformats.org/officeDocument/2006/relationships/image" Target="../media/image11.jpeg"/><Relationship Id="rId8" Type="http://schemas.openxmlformats.org/officeDocument/2006/relationships/slide" Target="../slides/slide29.xml"/><Relationship Id="rId9" Type="http://schemas.openxmlformats.org/officeDocument/2006/relationships/image" Target="../media/image12.jpeg"/><Relationship Id="rId10" Type="http://schemas.openxmlformats.org/officeDocument/2006/relationships/slide" Target="../slides/slide31.xml"/><Relationship Id="rId1" Type="http://schemas.openxmlformats.org/officeDocument/2006/relationships/image" Target="../media/image10.jpeg"/><Relationship Id="rId2" Type="http://schemas.openxmlformats.org/officeDocument/2006/relationships/slide" Target="../slides/slide18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Relationship Id="rId2" Type="http://schemas.openxmlformats.org/officeDocument/2006/relationships/image" Target="../media/image9.jpg"/><Relationship Id="rId3" Type="http://schemas.openxmlformats.org/officeDocument/2006/relationships/image" Target="../media/image13.jp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Relationship Id="rId2" Type="http://schemas.openxmlformats.org/officeDocument/2006/relationships/image" Target="../media/image9.jp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jpeg"/><Relationship Id="rId3" Type="http://schemas.openxmlformats.org/officeDocument/2006/relationships/image" Target="../media/image12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Relationship Id="rId2" Type="http://schemas.openxmlformats.org/officeDocument/2006/relationships/image" Target="../media/image9.jpg"/><Relationship Id="rId3" Type="http://schemas.openxmlformats.org/officeDocument/2006/relationships/image" Target="../media/image1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4F09A2-4805-4E14-AA93-0CB46C0C58A0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C43D592-DD20-4265-9C09-4E9702101AE4}">
      <dgm:prSet phldrT="[Text]"/>
      <dgm:spPr/>
      <dgm:t>
        <a:bodyPr/>
        <a:lstStyle/>
        <a:p>
          <a:r>
            <a:rPr lang="en-US" dirty="0" smtClean="0"/>
            <a:t>Source materials</a:t>
          </a:r>
          <a:endParaRPr lang="en-MY" dirty="0"/>
        </a:p>
      </dgm:t>
    </dgm:pt>
    <dgm:pt modelId="{93FB74AC-4196-4E3D-988E-DA1D7CBB9B13}" type="parTrans" cxnId="{94E11164-7376-4E9F-A057-50A500C07DFB}">
      <dgm:prSet/>
      <dgm:spPr/>
      <dgm:t>
        <a:bodyPr/>
        <a:lstStyle/>
        <a:p>
          <a:endParaRPr lang="en-MY"/>
        </a:p>
      </dgm:t>
    </dgm:pt>
    <dgm:pt modelId="{C41F1284-1E2F-403A-8987-FBF590419807}" type="sibTrans" cxnId="{94E11164-7376-4E9F-A057-50A500C07DFB}">
      <dgm:prSet/>
      <dgm:spPr/>
      <dgm:t>
        <a:bodyPr/>
        <a:lstStyle/>
        <a:p>
          <a:endParaRPr lang="en-MY"/>
        </a:p>
      </dgm:t>
    </dgm:pt>
    <dgm:pt modelId="{4095A173-7807-4623-8F8C-A81DDF555423}">
      <dgm:prSet phldrT="[Text]"/>
      <dgm:spPr/>
      <dgm:t>
        <a:bodyPr/>
        <a:lstStyle/>
        <a:p>
          <a:r>
            <a:rPr lang="en-US" dirty="0" smtClean="0"/>
            <a:t>Merchantable products</a:t>
          </a:r>
          <a:endParaRPr lang="en-MY" dirty="0"/>
        </a:p>
      </dgm:t>
    </dgm:pt>
    <dgm:pt modelId="{9CDA3877-AB89-4A02-826D-C6D24E4B06CE}" type="parTrans" cxnId="{DC8387AA-55DA-43F9-B072-0F2D34E3CE15}">
      <dgm:prSet/>
      <dgm:spPr/>
      <dgm:t>
        <a:bodyPr/>
        <a:lstStyle/>
        <a:p>
          <a:endParaRPr lang="en-MY"/>
        </a:p>
      </dgm:t>
    </dgm:pt>
    <dgm:pt modelId="{DB86D725-E457-4939-8E56-F39FD3636E0E}" type="sibTrans" cxnId="{DC8387AA-55DA-43F9-B072-0F2D34E3CE15}">
      <dgm:prSet/>
      <dgm:spPr/>
      <dgm:t>
        <a:bodyPr/>
        <a:lstStyle/>
        <a:p>
          <a:endParaRPr lang="en-MY"/>
        </a:p>
      </dgm:t>
    </dgm:pt>
    <dgm:pt modelId="{A9899C5B-39A4-4D0F-A9D3-06E35CDA8F5A}" type="pres">
      <dgm:prSet presAssocID="{344F09A2-4805-4E14-AA93-0CB46C0C58A0}" presName="Name0" presStyleCnt="0">
        <dgm:presLayoutVars>
          <dgm:dir/>
          <dgm:resizeHandles val="exact"/>
        </dgm:presLayoutVars>
      </dgm:prSet>
      <dgm:spPr/>
    </dgm:pt>
    <dgm:pt modelId="{AB980BA7-B276-42DA-944B-BFB28CAF6BDC}" type="pres">
      <dgm:prSet presAssocID="{9C43D592-DD20-4265-9C09-4E9702101AE4}" presName="node" presStyleLbl="node1" presStyleIdx="0" presStyleCnt="2" custScaleX="46544" custScaleY="5432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047FB1A-15E1-4D56-8712-85B0A358ADD8}" type="pres">
      <dgm:prSet presAssocID="{C41F1284-1E2F-403A-8987-FBF590419807}" presName="sibTrans" presStyleLbl="sibTrans2D1" presStyleIdx="0" presStyleCnt="1"/>
      <dgm:spPr/>
      <dgm:t>
        <a:bodyPr/>
        <a:lstStyle/>
        <a:p>
          <a:endParaRPr lang="en-MY"/>
        </a:p>
      </dgm:t>
    </dgm:pt>
    <dgm:pt modelId="{8E89CA91-62E7-4C8E-88FF-49F6AE2F3AF3}" type="pres">
      <dgm:prSet presAssocID="{C41F1284-1E2F-403A-8987-FBF590419807}" presName="connectorText" presStyleLbl="sibTrans2D1" presStyleIdx="0" presStyleCnt="1"/>
      <dgm:spPr/>
      <dgm:t>
        <a:bodyPr/>
        <a:lstStyle/>
        <a:p>
          <a:endParaRPr lang="en-MY"/>
        </a:p>
      </dgm:t>
    </dgm:pt>
    <dgm:pt modelId="{93829B97-73DE-45FD-8CF0-65FC7B13C944}" type="pres">
      <dgm:prSet presAssocID="{4095A173-7807-4623-8F8C-A81DDF555423}" presName="node" presStyleLbl="node1" presStyleIdx="1" presStyleCnt="2" custScaleX="55159" custScaleY="56382" custLinFactNeighborX="79036" custLinFactNeighborY="1029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B573B944-44EA-4625-9030-BEF1ACCAF469}" type="presOf" srcId="{C41F1284-1E2F-403A-8987-FBF590419807}" destId="{8E89CA91-62E7-4C8E-88FF-49F6AE2F3AF3}" srcOrd="1" destOrd="0" presId="urn:microsoft.com/office/officeart/2005/8/layout/process1"/>
    <dgm:cxn modelId="{00BCBBA6-72E9-43AB-BB30-115CFBFF57D3}" type="presOf" srcId="{9C43D592-DD20-4265-9C09-4E9702101AE4}" destId="{AB980BA7-B276-42DA-944B-BFB28CAF6BDC}" srcOrd="0" destOrd="0" presId="urn:microsoft.com/office/officeart/2005/8/layout/process1"/>
    <dgm:cxn modelId="{DC8387AA-55DA-43F9-B072-0F2D34E3CE15}" srcId="{344F09A2-4805-4E14-AA93-0CB46C0C58A0}" destId="{4095A173-7807-4623-8F8C-A81DDF555423}" srcOrd="1" destOrd="0" parTransId="{9CDA3877-AB89-4A02-826D-C6D24E4B06CE}" sibTransId="{DB86D725-E457-4939-8E56-F39FD3636E0E}"/>
    <dgm:cxn modelId="{94E11164-7376-4E9F-A057-50A500C07DFB}" srcId="{344F09A2-4805-4E14-AA93-0CB46C0C58A0}" destId="{9C43D592-DD20-4265-9C09-4E9702101AE4}" srcOrd="0" destOrd="0" parTransId="{93FB74AC-4196-4E3D-988E-DA1D7CBB9B13}" sibTransId="{C41F1284-1E2F-403A-8987-FBF590419807}"/>
    <dgm:cxn modelId="{5FA7B75F-F068-4036-8D7A-663B3C964675}" type="presOf" srcId="{C41F1284-1E2F-403A-8987-FBF590419807}" destId="{5047FB1A-15E1-4D56-8712-85B0A358ADD8}" srcOrd="0" destOrd="0" presId="urn:microsoft.com/office/officeart/2005/8/layout/process1"/>
    <dgm:cxn modelId="{4E1CC8AA-1563-4304-8DF0-59640C79ED13}" type="presOf" srcId="{4095A173-7807-4623-8F8C-A81DDF555423}" destId="{93829B97-73DE-45FD-8CF0-65FC7B13C944}" srcOrd="0" destOrd="0" presId="urn:microsoft.com/office/officeart/2005/8/layout/process1"/>
    <dgm:cxn modelId="{C83F93BF-3DE9-4F1D-80CF-01BB6716C677}" type="presOf" srcId="{344F09A2-4805-4E14-AA93-0CB46C0C58A0}" destId="{A9899C5B-39A4-4D0F-A9D3-06E35CDA8F5A}" srcOrd="0" destOrd="0" presId="urn:microsoft.com/office/officeart/2005/8/layout/process1"/>
    <dgm:cxn modelId="{F8036D03-FB1E-403F-85E1-E0159774A2DA}" type="presParOf" srcId="{A9899C5B-39A4-4D0F-A9D3-06E35CDA8F5A}" destId="{AB980BA7-B276-42DA-944B-BFB28CAF6BDC}" srcOrd="0" destOrd="0" presId="urn:microsoft.com/office/officeart/2005/8/layout/process1"/>
    <dgm:cxn modelId="{366FD274-784C-42F4-BA1C-01D9FCD7A647}" type="presParOf" srcId="{A9899C5B-39A4-4D0F-A9D3-06E35CDA8F5A}" destId="{5047FB1A-15E1-4D56-8712-85B0A358ADD8}" srcOrd="1" destOrd="0" presId="urn:microsoft.com/office/officeart/2005/8/layout/process1"/>
    <dgm:cxn modelId="{E6DFEC5E-5D41-4947-B1A7-F186875D0161}" type="presParOf" srcId="{5047FB1A-15E1-4D56-8712-85B0A358ADD8}" destId="{8E89CA91-62E7-4C8E-88FF-49F6AE2F3AF3}" srcOrd="0" destOrd="0" presId="urn:microsoft.com/office/officeart/2005/8/layout/process1"/>
    <dgm:cxn modelId="{B115F76B-C66A-4CF5-BBD0-2819E1F87267}" type="presParOf" srcId="{A9899C5B-39A4-4D0F-A9D3-06E35CDA8F5A}" destId="{93829B97-73DE-45FD-8CF0-65FC7B13C94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F960BF-43DF-490A-ACB4-4473F1011EE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71F68602-A037-403F-AD08-A5D91F54BECA}">
      <dgm:prSet phldrT="[Text]"/>
      <dgm:spPr/>
      <dgm:t>
        <a:bodyPr/>
        <a:lstStyle/>
        <a:p>
          <a:r>
            <a:rPr lang="en-US" dirty="0" smtClean="0"/>
            <a:t>Project planning</a:t>
          </a:r>
        </a:p>
        <a:p>
          <a:r>
            <a:rPr lang="en-US" dirty="0" smtClean="0"/>
            <a:t>phase</a:t>
          </a:r>
          <a:endParaRPr lang="en-MY" dirty="0"/>
        </a:p>
      </dgm:t>
    </dgm:pt>
    <dgm:pt modelId="{A235B064-C28F-4644-BAC4-51F745DB6BE2}" type="parTrans" cxnId="{7510D6B4-DF4F-4544-A1F4-2F1078078A31}">
      <dgm:prSet/>
      <dgm:spPr/>
      <dgm:t>
        <a:bodyPr/>
        <a:lstStyle/>
        <a:p>
          <a:endParaRPr lang="en-MY"/>
        </a:p>
      </dgm:t>
    </dgm:pt>
    <dgm:pt modelId="{4197F860-C472-424E-8713-DCBA447C2698}" type="sibTrans" cxnId="{7510D6B4-DF4F-4544-A1F4-2F1078078A31}">
      <dgm:prSet/>
      <dgm:spPr/>
      <dgm:t>
        <a:bodyPr/>
        <a:lstStyle/>
        <a:p>
          <a:endParaRPr lang="en-MY"/>
        </a:p>
      </dgm:t>
    </dgm:pt>
    <dgm:pt modelId="{BE51E1D3-37CA-4700-926B-A42C6441B697}">
      <dgm:prSet phldrT="[Text]" custT="1"/>
      <dgm:spPr/>
      <dgm:t>
        <a:bodyPr/>
        <a:lstStyle/>
        <a:p>
          <a:r>
            <a:rPr lang="en-US" sz="1800" dirty="0" smtClean="0"/>
            <a:t>Cost forecasts &amp; analyses – important</a:t>
          </a:r>
          <a:endParaRPr lang="en-MY" sz="1800" dirty="0"/>
        </a:p>
      </dgm:t>
    </dgm:pt>
    <dgm:pt modelId="{8CD8AD38-5278-4C36-94F5-23A8E5BEB9F3}" type="parTrans" cxnId="{0591FD81-EB2D-41E0-86D5-35ED48AC1595}">
      <dgm:prSet/>
      <dgm:spPr/>
      <dgm:t>
        <a:bodyPr/>
        <a:lstStyle/>
        <a:p>
          <a:endParaRPr lang="en-MY"/>
        </a:p>
      </dgm:t>
    </dgm:pt>
    <dgm:pt modelId="{2B718C31-823B-43F4-89E8-4EAD34B123CA}" type="sibTrans" cxnId="{0591FD81-EB2D-41E0-86D5-35ED48AC1595}">
      <dgm:prSet/>
      <dgm:spPr/>
      <dgm:t>
        <a:bodyPr/>
        <a:lstStyle/>
        <a:p>
          <a:endParaRPr lang="en-MY"/>
        </a:p>
      </dgm:t>
    </dgm:pt>
    <dgm:pt modelId="{CCFE7550-4D7C-43E7-81ED-919AB2A7ACF1}">
      <dgm:prSet phldrT="[Text]"/>
      <dgm:spPr/>
      <dgm:t>
        <a:bodyPr/>
        <a:lstStyle/>
        <a:p>
          <a:r>
            <a:rPr lang="en-US" dirty="0" smtClean="0"/>
            <a:t>Execution</a:t>
          </a:r>
        </a:p>
        <a:p>
          <a:r>
            <a:rPr lang="en-US" dirty="0" smtClean="0"/>
            <a:t>phase</a:t>
          </a:r>
          <a:endParaRPr lang="en-MY" dirty="0"/>
        </a:p>
      </dgm:t>
    </dgm:pt>
    <dgm:pt modelId="{BB1A16F1-64B7-4B22-BC6D-09E25B5800C5}" type="parTrans" cxnId="{9156F5FE-0137-451B-96F6-E89931AF1370}">
      <dgm:prSet/>
      <dgm:spPr/>
      <dgm:t>
        <a:bodyPr/>
        <a:lstStyle/>
        <a:p>
          <a:endParaRPr lang="en-MY"/>
        </a:p>
      </dgm:t>
    </dgm:pt>
    <dgm:pt modelId="{6D926B9F-9DC7-4EBE-9A20-A574BBADAE13}" type="sibTrans" cxnId="{9156F5FE-0137-451B-96F6-E89931AF1370}">
      <dgm:prSet/>
      <dgm:spPr/>
      <dgm:t>
        <a:bodyPr/>
        <a:lstStyle/>
        <a:p>
          <a:endParaRPr lang="en-MY"/>
        </a:p>
      </dgm:t>
    </dgm:pt>
    <dgm:pt modelId="{A13388B0-9A3F-4C33-B354-5123B4C5AC57}">
      <dgm:prSet phldrT="[Text]" custT="1"/>
      <dgm:spPr/>
      <dgm:t>
        <a:bodyPr/>
        <a:lstStyle/>
        <a:p>
          <a:r>
            <a:rPr lang="en-US" sz="1800" dirty="0" smtClean="0"/>
            <a:t>After the starting signal for the construction given</a:t>
          </a:r>
          <a:endParaRPr lang="en-MY" sz="1800" dirty="0"/>
        </a:p>
      </dgm:t>
    </dgm:pt>
    <dgm:pt modelId="{EC4AB247-5253-4F41-8757-F14E4C0F595E}" type="parTrans" cxnId="{BB1A8ED4-1A05-4B99-9F66-E40B469FB66D}">
      <dgm:prSet/>
      <dgm:spPr/>
      <dgm:t>
        <a:bodyPr/>
        <a:lstStyle/>
        <a:p>
          <a:endParaRPr lang="en-MY"/>
        </a:p>
      </dgm:t>
    </dgm:pt>
    <dgm:pt modelId="{01D8CCBF-3A1B-4C81-9282-46EC17F9BEAB}" type="sibTrans" cxnId="{BB1A8ED4-1A05-4B99-9F66-E40B469FB66D}">
      <dgm:prSet/>
      <dgm:spPr/>
      <dgm:t>
        <a:bodyPr/>
        <a:lstStyle/>
        <a:p>
          <a:endParaRPr lang="en-MY"/>
        </a:p>
      </dgm:t>
    </dgm:pt>
    <dgm:pt modelId="{CEC4FEB0-EAB1-46C4-B03E-5D2B693B355C}">
      <dgm:prSet phldrT="[Text]" custT="1"/>
      <dgm:spPr/>
      <dgm:t>
        <a:bodyPr/>
        <a:lstStyle/>
        <a:p>
          <a:r>
            <a:rPr lang="en-US" sz="1800" dirty="0" smtClean="0"/>
            <a:t>Basic engineering – assess production cost for the manufacturing of a planned product as exactly as possible.</a:t>
          </a:r>
          <a:endParaRPr lang="en-MY" sz="1800" dirty="0"/>
        </a:p>
      </dgm:t>
    </dgm:pt>
    <dgm:pt modelId="{8CB0727E-5F55-4595-80D5-785D2029ED70}" type="parTrans" cxnId="{31B8FE72-CDAA-4B00-A5A8-B6D540490874}">
      <dgm:prSet/>
      <dgm:spPr/>
      <dgm:t>
        <a:bodyPr/>
        <a:lstStyle/>
        <a:p>
          <a:endParaRPr lang="en-MY"/>
        </a:p>
      </dgm:t>
    </dgm:pt>
    <dgm:pt modelId="{C828D7A6-DA4C-4833-90E4-23C29FA934D3}" type="sibTrans" cxnId="{31B8FE72-CDAA-4B00-A5A8-B6D540490874}">
      <dgm:prSet/>
      <dgm:spPr/>
      <dgm:t>
        <a:bodyPr/>
        <a:lstStyle/>
        <a:p>
          <a:endParaRPr lang="en-MY"/>
        </a:p>
      </dgm:t>
    </dgm:pt>
    <dgm:pt modelId="{7429A999-8DA8-4DA3-905C-90106C361637}">
      <dgm:prSet phldrT="[Text]" custT="1"/>
      <dgm:spPr/>
      <dgm:t>
        <a:bodyPr/>
        <a:lstStyle/>
        <a:p>
          <a:endParaRPr lang="en-MY" sz="1800" dirty="0"/>
        </a:p>
      </dgm:t>
    </dgm:pt>
    <dgm:pt modelId="{89FA9334-85BC-4A47-88C8-028039F7500D}" type="parTrans" cxnId="{A0C47C3D-DD16-4853-B84A-7D191D6FD563}">
      <dgm:prSet/>
      <dgm:spPr/>
      <dgm:t>
        <a:bodyPr/>
        <a:lstStyle/>
        <a:p>
          <a:endParaRPr lang="en-MY"/>
        </a:p>
      </dgm:t>
    </dgm:pt>
    <dgm:pt modelId="{6E3E379E-DFED-406C-BC8F-DCFE87DAB1C8}" type="sibTrans" cxnId="{A0C47C3D-DD16-4853-B84A-7D191D6FD563}">
      <dgm:prSet/>
      <dgm:spPr/>
      <dgm:t>
        <a:bodyPr/>
        <a:lstStyle/>
        <a:p>
          <a:endParaRPr lang="en-MY"/>
        </a:p>
      </dgm:t>
    </dgm:pt>
    <dgm:pt modelId="{3DD6795A-7610-4123-8114-B52C1EE565D8}">
      <dgm:prSet phldrT="[Text]" custT="1"/>
      <dgm:spPr/>
      <dgm:t>
        <a:bodyPr/>
        <a:lstStyle/>
        <a:p>
          <a:r>
            <a:rPr lang="en-US" sz="1800" dirty="0" smtClean="0"/>
            <a:t>Detail engineering</a:t>
          </a:r>
          <a:endParaRPr lang="en-MY" sz="1800" dirty="0"/>
        </a:p>
      </dgm:t>
    </dgm:pt>
    <dgm:pt modelId="{F7CC7E45-4B43-42BA-896C-4FC54A07DEF3}" type="parTrans" cxnId="{61ADAB63-64CD-42A3-9F72-F98E46062171}">
      <dgm:prSet/>
      <dgm:spPr/>
      <dgm:t>
        <a:bodyPr/>
        <a:lstStyle/>
        <a:p>
          <a:endParaRPr lang="en-MY"/>
        </a:p>
      </dgm:t>
    </dgm:pt>
    <dgm:pt modelId="{159169D8-4E58-4C60-BB08-A243B8F96AE0}" type="sibTrans" cxnId="{61ADAB63-64CD-42A3-9F72-F98E46062171}">
      <dgm:prSet/>
      <dgm:spPr/>
      <dgm:t>
        <a:bodyPr/>
        <a:lstStyle/>
        <a:p>
          <a:endParaRPr lang="en-MY"/>
        </a:p>
      </dgm:t>
    </dgm:pt>
    <dgm:pt modelId="{3574CA82-AAD9-44A9-91B7-7B6FD2B79135}">
      <dgm:prSet phldrT="[Text]" custT="1"/>
      <dgm:spPr/>
      <dgm:t>
        <a:bodyPr/>
        <a:lstStyle/>
        <a:p>
          <a:r>
            <a:rPr lang="en-US" sz="1800" dirty="0" smtClean="0"/>
            <a:t>Planning, procurement, assembly, commissioning of the plant</a:t>
          </a:r>
          <a:endParaRPr lang="en-MY" sz="1800" dirty="0"/>
        </a:p>
      </dgm:t>
    </dgm:pt>
    <dgm:pt modelId="{FB1D988B-6BCE-4648-9674-815D3675ACF1}" type="parTrans" cxnId="{A697B717-4FF0-4FB7-A661-FBDE215AB9A1}">
      <dgm:prSet/>
      <dgm:spPr/>
      <dgm:t>
        <a:bodyPr/>
        <a:lstStyle/>
        <a:p>
          <a:endParaRPr lang="en-MY"/>
        </a:p>
      </dgm:t>
    </dgm:pt>
    <dgm:pt modelId="{D9CC8216-E36E-4C36-BC2B-278AC39C6CDE}" type="sibTrans" cxnId="{A697B717-4FF0-4FB7-A661-FBDE215AB9A1}">
      <dgm:prSet/>
      <dgm:spPr/>
      <dgm:t>
        <a:bodyPr/>
        <a:lstStyle/>
        <a:p>
          <a:endParaRPr lang="en-MY"/>
        </a:p>
      </dgm:t>
    </dgm:pt>
    <dgm:pt modelId="{22E3B35D-363E-4493-BA66-87306FFA9E7F}">
      <dgm:prSet phldrT="[Text]" custT="1"/>
      <dgm:spPr/>
      <dgm:t>
        <a:bodyPr/>
        <a:lstStyle/>
        <a:p>
          <a:r>
            <a:rPr lang="en-US" sz="1800" dirty="0" smtClean="0"/>
            <a:t>Determination, optimization, implementation at least rough component, installation plan (layout), tender and contract award.  </a:t>
          </a:r>
          <a:endParaRPr lang="en-MY" sz="1800" dirty="0"/>
        </a:p>
      </dgm:t>
    </dgm:pt>
    <dgm:pt modelId="{DA2D1F62-31C7-4DD5-AC4C-7B4B0D39665E}" type="parTrans" cxnId="{C696E2D1-A198-4331-A655-65EFDC91932F}">
      <dgm:prSet/>
      <dgm:spPr/>
      <dgm:t>
        <a:bodyPr/>
        <a:lstStyle/>
        <a:p>
          <a:endParaRPr lang="en-MY"/>
        </a:p>
      </dgm:t>
    </dgm:pt>
    <dgm:pt modelId="{E05817C6-0CEB-49E5-AE90-A4F90073C76F}" type="sibTrans" cxnId="{C696E2D1-A198-4331-A655-65EFDC91932F}">
      <dgm:prSet/>
      <dgm:spPr/>
      <dgm:t>
        <a:bodyPr/>
        <a:lstStyle/>
        <a:p>
          <a:endParaRPr lang="en-MY"/>
        </a:p>
      </dgm:t>
    </dgm:pt>
    <dgm:pt modelId="{1099ED53-F974-4D2F-9503-D6F70CBCB281}" type="pres">
      <dgm:prSet presAssocID="{BCF960BF-43DF-490A-ACB4-4473F1011EE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48A17B30-6C9B-4D13-B8BB-1EE3A2FC78B4}" type="pres">
      <dgm:prSet presAssocID="{71F68602-A037-403F-AD08-A5D91F54BECA}" presName="composite" presStyleCnt="0"/>
      <dgm:spPr/>
    </dgm:pt>
    <dgm:pt modelId="{A70244E6-A725-4446-BF18-D89DD6DA3E25}" type="pres">
      <dgm:prSet presAssocID="{71F68602-A037-403F-AD08-A5D91F54BECA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1D99107-B588-4EE8-AE41-3B109CA163F4}" type="pres">
      <dgm:prSet presAssocID="{71F68602-A037-403F-AD08-A5D91F54BECA}" presName="descendantText" presStyleLbl="alignAcc1" presStyleIdx="0" presStyleCnt="2" custScaleY="12320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848D484-8496-403F-8B7E-9C7BC21540D4}" type="pres">
      <dgm:prSet presAssocID="{4197F860-C472-424E-8713-DCBA447C2698}" presName="sp" presStyleCnt="0"/>
      <dgm:spPr/>
    </dgm:pt>
    <dgm:pt modelId="{11F668D9-4B43-4297-B387-9505F19DFAC6}" type="pres">
      <dgm:prSet presAssocID="{CCFE7550-4D7C-43E7-81ED-919AB2A7ACF1}" presName="composite" presStyleCnt="0"/>
      <dgm:spPr/>
    </dgm:pt>
    <dgm:pt modelId="{DF3F29D7-1813-405D-A17E-01FC955FA8F9}" type="pres">
      <dgm:prSet presAssocID="{CCFE7550-4D7C-43E7-81ED-919AB2A7ACF1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8B409D0-9C40-4042-81D5-5AF2CA21E411}" type="pres">
      <dgm:prSet presAssocID="{CCFE7550-4D7C-43E7-81ED-919AB2A7ACF1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327355EF-F4B9-437B-8C6B-0F251D16DB82}" type="presOf" srcId="{3574CA82-AAD9-44A9-91B7-7B6FD2B79135}" destId="{C8B409D0-9C40-4042-81D5-5AF2CA21E411}" srcOrd="0" destOrd="2" presId="urn:microsoft.com/office/officeart/2005/8/layout/chevron2"/>
    <dgm:cxn modelId="{A0C47C3D-DD16-4853-B84A-7D191D6FD563}" srcId="{71F68602-A037-403F-AD08-A5D91F54BECA}" destId="{7429A999-8DA8-4DA3-905C-90106C361637}" srcOrd="3" destOrd="0" parTransId="{89FA9334-85BC-4A47-88C8-028039F7500D}" sibTransId="{6E3E379E-DFED-406C-BC8F-DCFE87DAB1C8}"/>
    <dgm:cxn modelId="{A697B717-4FF0-4FB7-A661-FBDE215AB9A1}" srcId="{CCFE7550-4D7C-43E7-81ED-919AB2A7ACF1}" destId="{3574CA82-AAD9-44A9-91B7-7B6FD2B79135}" srcOrd="2" destOrd="0" parTransId="{FB1D988B-6BCE-4648-9674-815D3675ACF1}" sibTransId="{D9CC8216-E36E-4C36-BC2B-278AC39C6CDE}"/>
    <dgm:cxn modelId="{A6FFFDDF-A803-4294-AB7B-A5B062D3E51E}" type="presOf" srcId="{22E3B35D-363E-4493-BA66-87306FFA9E7F}" destId="{01D99107-B588-4EE8-AE41-3B109CA163F4}" srcOrd="0" destOrd="2" presId="urn:microsoft.com/office/officeart/2005/8/layout/chevron2"/>
    <dgm:cxn modelId="{2616C495-F32D-4A6F-8A82-B11666CABB87}" type="presOf" srcId="{CEC4FEB0-EAB1-46C4-B03E-5D2B693B355C}" destId="{01D99107-B588-4EE8-AE41-3B109CA163F4}" srcOrd="0" destOrd="1" presId="urn:microsoft.com/office/officeart/2005/8/layout/chevron2"/>
    <dgm:cxn modelId="{61ADAB63-64CD-42A3-9F72-F98E46062171}" srcId="{CCFE7550-4D7C-43E7-81ED-919AB2A7ACF1}" destId="{3DD6795A-7610-4123-8114-B52C1EE565D8}" srcOrd="1" destOrd="0" parTransId="{F7CC7E45-4B43-42BA-896C-4FC54A07DEF3}" sibTransId="{159169D8-4E58-4C60-BB08-A243B8F96AE0}"/>
    <dgm:cxn modelId="{C696E2D1-A198-4331-A655-65EFDC91932F}" srcId="{71F68602-A037-403F-AD08-A5D91F54BECA}" destId="{22E3B35D-363E-4493-BA66-87306FFA9E7F}" srcOrd="2" destOrd="0" parTransId="{DA2D1F62-31C7-4DD5-AC4C-7B4B0D39665E}" sibTransId="{E05817C6-0CEB-49E5-AE90-A4F90073C76F}"/>
    <dgm:cxn modelId="{5F6E22C2-CE19-4197-A776-68D2F139FE62}" type="presOf" srcId="{CCFE7550-4D7C-43E7-81ED-919AB2A7ACF1}" destId="{DF3F29D7-1813-405D-A17E-01FC955FA8F9}" srcOrd="0" destOrd="0" presId="urn:microsoft.com/office/officeart/2005/8/layout/chevron2"/>
    <dgm:cxn modelId="{9156F5FE-0137-451B-96F6-E89931AF1370}" srcId="{BCF960BF-43DF-490A-ACB4-4473F1011EE0}" destId="{CCFE7550-4D7C-43E7-81ED-919AB2A7ACF1}" srcOrd="1" destOrd="0" parTransId="{BB1A16F1-64B7-4B22-BC6D-09E25B5800C5}" sibTransId="{6D926B9F-9DC7-4EBE-9A20-A574BBADAE13}"/>
    <dgm:cxn modelId="{D1163729-C6BD-48BC-BFE0-E3049954C2BD}" type="presOf" srcId="{7429A999-8DA8-4DA3-905C-90106C361637}" destId="{01D99107-B588-4EE8-AE41-3B109CA163F4}" srcOrd="0" destOrd="3" presId="urn:microsoft.com/office/officeart/2005/8/layout/chevron2"/>
    <dgm:cxn modelId="{EF9D1A49-A246-491F-ABD3-5ADAB9F025E2}" type="presOf" srcId="{A13388B0-9A3F-4C33-B354-5123B4C5AC57}" destId="{C8B409D0-9C40-4042-81D5-5AF2CA21E411}" srcOrd="0" destOrd="0" presId="urn:microsoft.com/office/officeart/2005/8/layout/chevron2"/>
    <dgm:cxn modelId="{6D5B5B4A-9269-462E-A574-0462F84F0774}" type="presOf" srcId="{3DD6795A-7610-4123-8114-B52C1EE565D8}" destId="{C8B409D0-9C40-4042-81D5-5AF2CA21E411}" srcOrd="0" destOrd="1" presId="urn:microsoft.com/office/officeart/2005/8/layout/chevron2"/>
    <dgm:cxn modelId="{B13A6907-F11D-4C11-8D41-80F5A2F77DC1}" type="presOf" srcId="{71F68602-A037-403F-AD08-A5D91F54BECA}" destId="{A70244E6-A725-4446-BF18-D89DD6DA3E25}" srcOrd="0" destOrd="0" presId="urn:microsoft.com/office/officeart/2005/8/layout/chevron2"/>
    <dgm:cxn modelId="{284FDE08-BB75-448B-AD7C-673A1B2A4D61}" type="presOf" srcId="{BE51E1D3-37CA-4700-926B-A42C6441B697}" destId="{01D99107-B588-4EE8-AE41-3B109CA163F4}" srcOrd="0" destOrd="0" presId="urn:microsoft.com/office/officeart/2005/8/layout/chevron2"/>
    <dgm:cxn modelId="{0591FD81-EB2D-41E0-86D5-35ED48AC1595}" srcId="{71F68602-A037-403F-AD08-A5D91F54BECA}" destId="{BE51E1D3-37CA-4700-926B-A42C6441B697}" srcOrd="0" destOrd="0" parTransId="{8CD8AD38-5278-4C36-94F5-23A8E5BEB9F3}" sibTransId="{2B718C31-823B-43F4-89E8-4EAD34B123CA}"/>
    <dgm:cxn modelId="{9D25A286-881B-4805-A7D3-445D22B0272F}" type="presOf" srcId="{BCF960BF-43DF-490A-ACB4-4473F1011EE0}" destId="{1099ED53-F974-4D2F-9503-D6F70CBCB281}" srcOrd="0" destOrd="0" presId="urn:microsoft.com/office/officeart/2005/8/layout/chevron2"/>
    <dgm:cxn modelId="{31B8FE72-CDAA-4B00-A5A8-B6D540490874}" srcId="{71F68602-A037-403F-AD08-A5D91F54BECA}" destId="{CEC4FEB0-EAB1-46C4-B03E-5D2B693B355C}" srcOrd="1" destOrd="0" parTransId="{8CB0727E-5F55-4595-80D5-785D2029ED70}" sibTransId="{C828D7A6-DA4C-4833-90E4-23C29FA934D3}"/>
    <dgm:cxn modelId="{BB1A8ED4-1A05-4B99-9F66-E40B469FB66D}" srcId="{CCFE7550-4D7C-43E7-81ED-919AB2A7ACF1}" destId="{A13388B0-9A3F-4C33-B354-5123B4C5AC57}" srcOrd="0" destOrd="0" parTransId="{EC4AB247-5253-4F41-8757-F14E4C0F595E}" sibTransId="{01D8CCBF-3A1B-4C81-9282-46EC17F9BEAB}"/>
    <dgm:cxn modelId="{7510D6B4-DF4F-4544-A1F4-2F1078078A31}" srcId="{BCF960BF-43DF-490A-ACB4-4473F1011EE0}" destId="{71F68602-A037-403F-AD08-A5D91F54BECA}" srcOrd="0" destOrd="0" parTransId="{A235B064-C28F-4644-BAC4-51F745DB6BE2}" sibTransId="{4197F860-C472-424E-8713-DCBA447C2698}"/>
    <dgm:cxn modelId="{185D11F8-1309-484E-94F3-CA3BE8DF6AE7}" type="presParOf" srcId="{1099ED53-F974-4D2F-9503-D6F70CBCB281}" destId="{48A17B30-6C9B-4D13-B8BB-1EE3A2FC78B4}" srcOrd="0" destOrd="0" presId="urn:microsoft.com/office/officeart/2005/8/layout/chevron2"/>
    <dgm:cxn modelId="{319496A6-2392-469B-95F5-61B6D43D2B19}" type="presParOf" srcId="{48A17B30-6C9B-4D13-B8BB-1EE3A2FC78B4}" destId="{A70244E6-A725-4446-BF18-D89DD6DA3E25}" srcOrd="0" destOrd="0" presId="urn:microsoft.com/office/officeart/2005/8/layout/chevron2"/>
    <dgm:cxn modelId="{0BB74C94-EB2D-474A-8F75-B1A1DC50EA76}" type="presParOf" srcId="{48A17B30-6C9B-4D13-B8BB-1EE3A2FC78B4}" destId="{01D99107-B588-4EE8-AE41-3B109CA163F4}" srcOrd="1" destOrd="0" presId="urn:microsoft.com/office/officeart/2005/8/layout/chevron2"/>
    <dgm:cxn modelId="{6C35899F-F8BD-47E7-AE8C-640026339ED6}" type="presParOf" srcId="{1099ED53-F974-4D2F-9503-D6F70CBCB281}" destId="{8848D484-8496-403F-8B7E-9C7BC21540D4}" srcOrd="1" destOrd="0" presId="urn:microsoft.com/office/officeart/2005/8/layout/chevron2"/>
    <dgm:cxn modelId="{AC5534C1-657B-4CBF-A37C-EBF8615D3B42}" type="presParOf" srcId="{1099ED53-F974-4D2F-9503-D6F70CBCB281}" destId="{11F668D9-4B43-4297-B387-9505F19DFAC6}" srcOrd="2" destOrd="0" presId="urn:microsoft.com/office/officeart/2005/8/layout/chevron2"/>
    <dgm:cxn modelId="{FDD5CADA-E07E-4101-83D1-BCCB934267E1}" type="presParOf" srcId="{11F668D9-4B43-4297-B387-9505F19DFAC6}" destId="{DF3F29D7-1813-405D-A17E-01FC955FA8F9}" srcOrd="0" destOrd="0" presId="urn:microsoft.com/office/officeart/2005/8/layout/chevron2"/>
    <dgm:cxn modelId="{B131AD16-BDA0-4985-B4A4-386EA2BE229C}" type="presParOf" srcId="{11F668D9-4B43-4297-B387-9505F19DFAC6}" destId="{C8B409D0-9C40-4042-81D5-5AF2CA21E41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B50502-768A-47B0-8DAF-574E76EBA863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A9A25032-822C-4532-86CC-57397E7B3B30}">
      <dgm:prSet phldrT="[Text]"/>
      <dgm:spPr/>
      <dgm:t>
        <a:bodyPr/>
        <a:lstStyle/>
        <a:p>
          <a:r>
            <a:rPr lang="en-US" dirty="0" smtClean="0"/>
            <a:t>Operator</a:t>
          </a:r>
          <a:endParaRPr lang="en-MY" dirty="0"/>
        </a:p>
      </dgm:t>
    </dgm:pt>
    <dgm:pt modelId="{A61D8D4E-3EEF-4F76-BA61-0BCA42C7AB8A}" type="parTrans" cxnId="{FC72AF77-D7D3-4E18-816A-C6ECAD46ACE7}">
      <dgm:prSet/>
      <dgm:spPr/>
      <dgm:t>
        <a:bodyPr/>
        <a:lstStyle/>
        <a:p>
          <a:endParaRPr lang="en-MY"/>
        </a:p>
      </dgm:t>
    </dgm:pt>
    <dgm:pt modelId="{83832616-341E-40CD-8AF4-0443B57A303F}" type="sibTrans" cxnId="{FC72AF77-D7D3-4E18-816A-C6ECAD46ACE7}">
      <dgm:prSet/>
      <dgm:spPr/>
      <dgm:t>
        <a:bodyPr/>
        <a:lstStyle/>
        <a:p>
          <a:endParaRPr lang="en-MY"/>
        </a:p>
      </dgm:t>
    </dgm:pt>
    <dgm:pt modelId="{68DEA79D-FF0F-4D4D-8426-BAF8A5DEF17B}">
      <dgm:prSet phldrT="[Text]" custT="1"/>
      <dgm:spPr/>
      <dgm:t>
        <a:bodyPr/>
        <a:lstStyle/>
        <a:p>
          <a:endParaRPr lang="en-MY" sz="2400" dirty="0"/>
        </a:p>
      </dgm:t>
    </dgm:pt>
    <dgm:pt modelId="{F393976E-AEEC-4377-8433-906A5AD6325B}" type="parTrans" cxnId="{02ED5DB7-17D0-48B4-948A-8073F0457B70}">
      <dgm:prSet/>
      <dgm:spPr/>
      <dgm:t>
        <a:bodyPr/>
        <a:lstStyle/>
        <a:p>
          <a:endParaRPr lang="en-MY"/>
        </a:p>
      </dgm:t>
    </dgm:pt>
    <dgm:pt modelId="{CDD6E5A9-33A5-43B4-81F4-E4CD909B443A}" type="sibTrans" cxnId="{02ED5DB7-17D0-48B4-948A-8073F0457B70}">
      <dgm:prSet/>
      <dgm:spPr/>
      <dgm:t>
        <a:bodyPr/>
        <a:lstStyle/>
        <a:p>
          <a:endParaRPr lang="en-MY"/>
        </a:p>
      </dgm:t>
    </dgm:pt>
    <dgm:pt modelId="{5DA071AB-3804-4D4B-BBF9-07C5961B277A}">
      <dgm:prSet phldrT="[Text]"/>
      <dgm:spPr/>
      <dgm:t>
        <a:bodyPr/>
        <a:lstStyle/>
        <a:p>
          <a:r>
            <a:rPr lang="en-US" dirty="0" smtClean="0"/>
            <a:t>Plant manufacturer</a:t>
          </a:r>
          <a:endParaRPr lang="en-MY" dirty="0"/>
        </a:p>
      </dgm:t>
    </dgm:pt>
    <dgm:pt modelId="{BDC66A55-590A-4668-BB0F-51F26E473109}" type="parTrans" cxnId="{DC63630B-C807-4761-ACEE-02D258FB402E}">
      <dgm:prSet/>
      <dgm:spPr/>
      <dgm:t>
        <a:bodyPr/>
        <a:lstStyle/>
        <a:p>
          <a:endParaRPr lang="en-MY"/>
        </a:p>
      </dgm:t>
    </dgm:pt>
    <dgm:pt modelId="{BB5ED323-8C95-4DA1-89A0-AD6FA6CEEEE1}" type="sibTrans" cxnId="{DC63630B-C807-4761-ACEE-02D258FB402E}">
      <dgm:prSet/>
      <dgm:spPr/>
      <dgm:t>
        <a:bodyPr/>
        <a:lstStyle/>
        <a:p>
          <a:endParaRPr lang="en-MY"/>
        </a:p>
      </dgm:t>
    </dgm:pt>
    <dgm:pt modelId="{9427A718-4762-4345-AC9D-EDD2DCD9627B}">
      <dgm:prSet phldrT="[Text]" custT="1"/>
      <dgm:spPr/>
      <dgm:t>
        <a:bodyPr/>
        <a:lstStyle/>
        <a:p>
          <a:r>
            <a:rPr lang="en-US" sz="2400" dirty="0" smtClean="0"/>
            <a:t>Risk analysis</a:t>
          </a:r>
          <a:endParaRPr lang="en-MY" sz="2400" dirty="0"/>
        </a:p>
      </dgm:t>
    </dgm:pt>
    <dgm:pt modelId="{789B91EC-ACE2-493C-9CFF-088B84083E31}" type="parTrans" cxnId="{65E7B829-441E-4B72-B947-AA81824535D9}">
      <dgm:prSet/>
      <dgm:spPr/>
      <dgm:t>
        <a:bodyPr/>
        <a:lstStyle/>
        <a:p>
          <a:endParaRPr lang="en-MY"/>
        </a:p>
      </dgm:t>
    </dgm:pt>
    <dgm:pt modelId="{3105D46F-0158-4DFA-9565-C7A7B73AAAB5}" type="sibTrans" cxnId="{65E7B829-441E-4B72-B947-AA81824535D9}">
      <dgm:prSet/>
      <dgm:spPr/>
      <dgm:t>
        <a:bodyPr/>
        <a:lstStyle/>
        <a:p>
          <a:endParaRPr lang="en-MY"/>
        </a:p>
      </dgm:t>
    </dgm:pt>
    <dgm:pt modelId="{EE1F82FE-B474-477A-A543-6AEAA67CE8C0}">
      <dgm:prSet phldrT="[Text]" custT="1"/>
      <dgm:spPr/>
      <dgm:t>
        <a:bodyPr/>
        <a:lstStyle/>
        <a:p>
          <a:r>
            <a:rPr lang="en-US" sz="2400" dirty="0" smtClean="0"/>
            <a:t>Product development </a:t>
          </a:r>
          <a:endParaRPr lang="en-MY" sz="2400" dirty="0"/>
        </a:p>
      </dgm:t>
    </dgm:pt>
    <dgm:pt modelId="{66329EFE-B181-489A-A4D0-84BCA63C2C09}" type="parTrans" cxnId="{E26D8521-B3A5-4E23-841B-162E8477B460}">
      <dgm:prSet/>
      <dgm:spPr/>
      <dgm:t>
        <a:bodyPr/>
        <a:lstStyle/>
        <a:p>
          <a:endParaRPr lang="en-MY"/>
        </a:p>
      </dgm:t>
    </dgm:pt>
    <dgm:pt modelId="{12229359-068D-45CE-ACC1-19ABE4AEF218}" type="sibTrans" cxnId="{E26D8521-B3A5-4E23-841B-162E8477B460}">
      <dgm:prSet/>
      <dgm:spPr/>
      <dgm:t>
        <a:bodyPr/>
        <a:lstStyle/>
        <a:p>
          <a:endParaRPr lang="en-MY"/>
        </a:p>
      </dgm:t>
    </dgm:pt>
    <dgm:pt modelId="{5F9D904B-D60A-4B87-B10C-55D9CFD442DD}">
      <dgm:prSet custT="1"/>
      <dgm:spPr/>
      <dgm:t>
        <a:bodyPr/>
        <a:lstStyle/>
        <a:p>
          <a:r>
            <a:rPr lang="en-US" sz="2400" dirty="0" smtClean="0"/>
            <a:t>Plant type</a:t>
          </a:r>
        </a:p>
        <a:p>
          <a:r>
            <a:rPr lang="en-US" sz="2400" dirty="0" smtClean="0"/>
            <a:t>Plant location</a:t>
          </a:r>
        </a:p>
      </dgm:t>
    </dgm:pt>
    <dgm:pt modelId="{0814B0A6-A475-4560-A8B0-398460BCCE9A}" type="parTrans" cxnId="{540DAA16-7EA7-4D4B-8319-A3EA34C2C437}">
      <dgm:prSet/>
      <dgm:spPr/>
      <dgm:t>
        <a:bodyPr/>
        <a:lstStyle/>
        <a:p>
          <a:endParaRPr lang="en-MY"/>
        </a:p>
      </dgm:t>
    </dgm:pt>
    <dgm:pt modelId="{CC5BFE19-912D-4364-8306-F31FEFBE3E61}" type="sibTrans" cxnId="{540DAA16-7EA7-4D4B-8319-A3EA34C2C437}">
      <dgm:prSet/>
      <dgm:spPr/>
      <dgm:t>
        <a:bodyPr/>
        <a:lstStyle/>
        <a:p>
          <a:endParaRPr lang="en-MY"/>
        </a:p>
      </dgm:t>
    </dgm:pt>
    <dgm:pt modelId="{52E95534-5E8B-4B14-B230-2F1A1CB412FF}">
      <dgm:prSet custT="1"/>
      <dgm:spPr/>
      <dgm:t>
        <a:bodyPr/>
        <a:lstStyle/>
        <a:p>
          <a:r>
            <a:rPr lang="en-US" sz="2400" dirty="0" smtClean="0"/>
            <a:t>Costs</a:t>
          </a:r>
        </a:p>
      </dgm:t>
    </dgm:pt>
    <dgm:pt modelId="{A4C44215-F97A-4124-B080-3D55B6092BD4}" type="parTrans" cxnId="{BF077603-068F-45FA-AE27-CC95357F9B2C}">
      <dgm:prSet/>
      <dgm:spPr/>
      <dgm:t>
        <a:bodyPr/>
        <a:lstStyle/>
        <a:p>
          <a:endParaRPr lang="en-MY"/>
        </a:p>
      </dgm:t>
    </dgm:pt>
    <dgm:pt modelId="{D94CA98A-E7F9-4905-9357-C7E9209110DD}" type="sibTrans" cxnId="{BF077603-068F-45FA-AE27-CC95357F9B2C}">
      <dgm:prSet/>
      <dgm:spPr/>
      <dgm:t>
        <a:bodyPr/>
        <a:lstStyle/>
        <a:p>
          <a:endParaRPr lang="en-MY"/>
        </a:p>
      </dgm:t>
    </dgm:pt>
    <dgm:pt modelId="{7BD2A7F2-F49C-4753-B327-7CC1F4368618}">
      <dgm:prSet custT="1"/>
      <dgm:spPr/>
      <dgm:t>
        <a:bodyPr/>
        <a:lstStyle/>
        <a:p>
          <a:r>
            <a:rPr lang="en-US" sz="2400" dirty="0" smtClean="0"/>
            <a:t>Inquiry / invitation to tender</a:t>
          </a:r>
        </a:p>
      </dgm:t>
    </dgm:pt>
    <dgm:pt modelId="{CAC98041-B842-496B-860F-E3B23CACBBA8}" type="parTrans" cxnId="{668F2C93-AB37-40AA-86B5-8E0E1170A010}">
      <dgm:prSet/>
      <dgm:spPr/>
      <dgm:t>
        <a:bodyPr/>
        <a:lstStyle/>
        <a:p>
          <a:endParaRPr lang="en-MY"/>
        </a:p>
      </dgm:t>
    </dgm:pt>
    <dgm:pt modelId="{184725AC-8500-4CD5-ADC7-D13DC3DAF77C}" type="sibTrans" cxnId="{668F2C93-AB37-40AA-86B5-8E0E1170A010}">
      <dgm:prSet/>
      <dgm:spPr/>
      <dgm:t>
        <a:bodyPr/>
        <a:lstStyle/>
        <a:p>
          <a:endParaRPr lang="en-MY"/>
        </a:p>
      </dgm:t>
    </dgm:pt>
    <dgm:pt modelId="{D0308147-5BE1-42B3-97A4-4BF03D7E50EA}">
      <dgm:prSet phldrT="[Text]" custT="1"/>
      <dgm:spPr/>
      <dgm:t>
        <a:bodyPr/>
        <a:lstStyle/>
        <a:p>
          <a:r>
            <a:rPr lang="en-US" sz="2400" dirty="0" smtClean="0"/>
            <a:t>Basic engineering</a:t>
          </a:r>
          <a:endParaRPr lang="en-MY" sz="2400" dirty="0"/>
        </a:p>
      </dgm:t>
    </dgm:pt>
    <dgm:pt modelId="{6E41005A-01E8-4341-9AB1-9C62415A4386}" type="parTrans" cxnId="{712C6217-810C-41A9-A062-EA77AFEBFF80}">
      <dgm:prSet/>
      <dgm:spPr/>
      <dgm:t>
        <a:bodyPr/>
        <a:lstStyle/>
        <a:p>
          <a:endParaRPr lang="en-MY"/>
        </a:p>
      </dgm:t>
    </dgm:pt>
    <dgm:pt modelId="{44974871-42F5-41BF-AB7F-AC5986C37725}" type="sibTrans" cxnId="{712C6217-810C-41A9-A062-EA77AFEBFF80}">
      <dgm:prSet/>
      <dgm:spPr/>
      <dgm:t>
        <a:bodyPr/>
        <a:lstStyle/>
        <a:p>
          <a:endParaRPr lang="en-MY"/>
        </a:p>
      </dgm:t>
    </dgm:pt>
    <dgm:pt modelId="{5712AFA4-BBF2-4798-A3BE-278BB01BE3DD}">
      <dgm:prSet phldrT="[Text]" custT="1"/>
      <dgm:spPr/>
      <dgm:t>
        <a:bodyPr/>
        <a:lstStyle/>
        <a:p>
          <a:r>
            <a:rPr lang="en-US" sz="2400" dirty="0" smtClean="0"/>
            <a:t>Quotation </a:t>
          </a:r>
          <a:endParaRPr lang="en-MY" sz="2400" dirty="0"/>
        </a:p>
      </dgm:t>
    </dgm:pt>
    <dgm:pt modelId="{1B53BFA9-E17A-4EB5-8E6A-460E0E8EA9AD}" type="parTrans" cxnId="{DB6B552C-6776-4680-8606-D13B9A2087DD}">
      <dgm:prSet/>
      <dgm:spPr/>
      <dgm:t>
        <a:bodyPr/>
        <a:lstStyle/>
        <a:p>
          <a:endParaRPr lang="en-MY"/>
        </a:p>
      </dgm:t>
    </dgm:pt>
    <dgm:pt modelId="{3F9FB2D4-DD11-40F0-BEE2-350AFC42E977}" type="sibTrans" cxnId="{DB6B552C-6776-4680-8606-D13B9A2087DD}">
      <dgm:prSet/>
      <dgm:spPr/>
      <dgm:t>
        <a:bodyPr/>
        <a:lstStyle/>
        <a:p>
          <a:endParaRPr lang="en-MY"/>
        </a:p>
      </dgm:t>
    </dgm:pt>
    <dgm:pt modelId="{DF55FE9E-B5EE-4376-9479-F8C2F0311A13}" type="pres">
      <dgm:prSet presAssocID="{28B50502-768A-47B0-8DAF-574E76EBA863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C382D009-D7C2-4288-A045-FF8B558E9F5F}" type="pres">
      <dgm:prSet presAssocID="{A9A25032-822C-4532-86CC-57397E7B3B30}" presName="compositeNode" presStyleCnt="0">
        <dgm:presLayoutVars>
          <dgm:bulletEnabled val="1"/>
        </dgm:presLayoutVars>
      </dgm:prSet>
      <dgm:spPr/>
    </dgm:pt>
    <dgm:pt modelId="{5868416C-E523-467A-A321-F148D60FC5C1}" type="pres">
      <dgm:prSet presAssocID="{A9A25032-822C-4532-86CC-57397E7B3B30}" presName="image" presStyleLbl="fgImgPlace1" presStyleIdx="0" presStyleCnt="2" custScaleX="98847" custScaleY="77229" custLinFactNeighborX="-55186" custLinFactNeighborY="-3570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  <dgm:t>
        <a:bodyPr/>
        <a:lstStyle/>
        <a:p>
          <a:endParaRPr lang="en-MY"/>
        </a:p>
      </dgm:t>
    </dgm:pt>
    <dgm:pt modelId="{0E4D0AD1-9620-4030-8BE3-84226B967B73}" type="pres">
      <dgm:prSet presAssocID="{A9A25032-822C-4532-86CC-57397E7B3B30}" presName="childNode" presStyleLbl="node1" presStyleIdx="0" presStyleCnt="2" custScaleX="116127" custScaleY="128205" custLinFactNeighborY="-2404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833B0A4-CCDB-47EC-960B-0C5C258E1EE8}" type="pres">
      <dgm:prSet presAssocID="{A9A25032-822C-4532-86CC-57397E7B3B30}" presName="parentNode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0C833DA-1D8C-4A8F-95B2-5D309F78FED5}" type="pres">
      <dgm:prSet presAssocID="{83832616-341E-40CD-8AF4-0443B57A303F}" presName="sibTrans" presStyleCnt="0"/>
      <dgm:spPr/>
    </dgm:pt>
    <dgm:pt modelId="{078000FE-8E1E-4164-B7D2-468D643CD26A}" type="pres">
      <dgm:prSet presAssocID="{5DA071AB-3804-4D4B-BBF9-07C5961B277A}" presName="compositeNode" presStyleCnt="0">
        <dgm:presLayoutVars>
          <dgm:bulletEnabled val="1"/>
        </dgm:presLayoutVars>
      </dgm:prSet>
      <dgm:spPr/>
    </dgm:pt>
    <dgm:pt modelId="{8BE6474C-2B30-4778-B1EF-1D92BC770E02}" type="pres">
      <dgm:prSet presAssocID="{5DA071AB-3804-4D4B-BBF9-07C5961B277A}" presName="image" presStyleLbl="fgImgPlace1" presStyleIdx="1" presStyleCnt="2" custScaleX="68108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  <dgm:t>
        <a:bodyPr/>
        <a:lstStyle/>
        <a:p>
          <a:endParaRPr lang="en-MY"/>
        </a:p>
      </dgm:t>
    </dgm:pt>
    <dgm:pt modelId="{50EED76F-4D41-40A3-8397-C3BB217BD30E}" type="pres">
      <dgm:prSet presAssocID="{5DA071AB-3804-4D4B-BBF9-07C5961B277A}" presName="childNode" presStyleLbl="node1" presStyleIdx="1" presStyleCnt="2" custScaleY="79419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B126C5E-D85B-4A8F-B985-693A57B4954F}" type="pres">
      <dgm:prSet presAssocID="{5DA071AB-3804-4D4B-BBF9-07C5961B277A}" presName="parentNode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331AA8A7-BF66-4156-A720-838CC6DB76CC}" type="presOf" srcId="{A9A25032-822C-4532-86CC-57397E7B3B30}" destId="{B833B0A4-CCDB-47EC-960B-0C5C258E1EE8}" srcOrd="0" destOrd="0" presId="urn:microsoft.com/office/officeart/2005/8/layout/hList2"/>
    <dgm:cxn modelId="{69D730CD-6368-48FD-A46E-014C802574FB}" type="presOf" srcId="{28B50502-768A-47B0-8DAF-574E76EBA863}" destId="{DF55FE9E-B5EE-4376-9479-F8C2F0311A13}" srcOrd="0" destOrd="0" presId="urn:microsoft.com/office/officeart/2005/8/layout/hList2"/>
    <dgm:cxn modelId="{712C6217-810C-41A9-A062-EA77AFEBFF80}" srcId="{5DA071AB-3804-4D4B-BBF9-07C5961B277A}" destId="{D0308147-5BE1-42B3-97A4-4BF03D7E50EA}" srcOrd="1" destOrd="0" parTransId="{6E41005A-01E8-4341-9AB1-9C62415A4386}" sibTransId="{44974871-42F5-41BF-AB7F-AC5986C37725}"/>
    <dgm:cxn modelId="{45761F91-0930-47A1-B509-8C5529C894F3}" type="presOf" srcId="{5F9D904B-D60A-4B87-B10C-55D9CFD442DD}" destId="{0E4D0AD1-9620-4030-8BE3-84226B967B73}" srcOrd="0" destOrd="2" presId="urn:microsoft.com/office/officeart/2005/8/layout/hList2"/>
    <dgm:cxn modelId="{65E7B829-441E-4B72-B947-AA81824535D9}" srcId="{5DA071AB-3804-4D4B-BBF9-07C5961B277A}" destId="{9427A718-4762-4345-AC9D-EDD2DCD9627B}" srcOrd="0" destOrd="0" parTransId="{789B91EC-ACE2-493C-9CFF-088B84083E31}" sibTransId="{3105D46F-0158-4DFA-9565-C7A7B73AAAB5}"/>
    <dgm:cxn modelId="{E38A6892-B049-41FE-9104-B02E13AD0EAD}" type="presOf" srcId="{5712AFA4-BBF2-4798-A3BE-278BB01BE3DD}" destId="{50EED76F-4D41-40A3-8397-C3BB217BD30E}" srcOrd="0" destOrd="2" presId="urn:microsoft.com/office/officeart/2005/8/layout/hList2"/>
    <dgm:cxn modelId="{540DAA16-7EA7-4D4B-8319-A3EA34C2C437}" srcId="{A9A25032-822C-4532-86CC-57397E7B3B30}" destId="{5F9D904B-D60A-4B87-B10C-55D9CFD442DD}" srcOrd="2" destOrd="0" parTransId="{0814B0A6-A475-4560-A8B0-398460BCCE9A}" sibTransId="{CC5BFE19-912D-4364-8306-F31FEFBE3E61}"/>
    <dgm:cxn modelId="{06A2E5FE-ADC0-428F-B0C5-569B69313177}" type="presOf" srcId="{5DA071AB-3804-4D4B-BBF9-07C5961B277A}" destId="{AB126C5E-D85B-4A8F-B985-693A57B4954F}" srcOrd="0" destOrd="0" presId="urn:microsoft.com/office/officeart/2005/8/layout/hList2"/>
    <dgm:cxn modelId="{F31D4F13-0F87-44FE-B563-132A4311EA01}" type="presOf" srcId="{D0308147-5BE1-42B3-97A4-4BF03D7E50EA}" destId="{50EED76F-4D41-40A3-8397-C3BB217BD30E}" srcOrd="0" destOrd="1" presId="urn:microsoft.com/office/officeart/2005/8/layout/hList2"/>
    <dgm:cxn modelId="{DB6B552C-6776-4680-8606-D13B9A2087DD}" srcId="{5DA071AB-3804-4D4B-BBF9-07C5961B277A}" destId="{5712AFA4-BBF2-4798-A3BE-278BB01BE3DD}" srcOrd="2" destOrd="0" parTransId="{1B53BFA9-E17A-4EB5-8E6A-460E0E8EA9AD}" sibTransId="{3F9FB2D4-DD11-40F0-BEE2-350AFC42E977}"/>
    <dgm:cxn modelId="{FC72AF77-D7D3-4E18-816A-C6ECAD46ACE7}" srcId="{28B50502-768A-47B0-8DAF-574E76EBA863}" destId="{A9A25032-822C-4532-86CC-57397E7B3B30}" srcOrd="0" destOrd="0" parTransId="{A61D8D4E-3EEF-4F76-BA61-0BCA42C7AB8A}" sibTransId="{83832616-341E-40CD-8AF4-0443B57A303F}"/>
    <dgm:cxn modelId="{A2820B28-0F3F-4EDC-B1A7-550601955A51}" type="presOf" srcId="{EE1F82FE-B474-477A-A543-6AEAA67CE8C0}" destId="{0E4D0AD1-9620-4030-8BE3-84226B967B73}" srcOrd="0" destOrd="1" presId="urn:microsoft.com/office/officeart/2005/8/layout/hList2"/>
    <dgm:cxn modelId="{96C1ACC2-21AA-4777-A77A-F562504D1AFA}" type="presOf" srcId="{7BD2A7F2-F49C-4753-B327-7CC1F4368618}" destId="{0E4D0AD1-9620-4030-8BE3-84226B967B73}" srcOrd="0" destOrd="4" presId="urn:microsoft.com/office/officeart/2005/8/layout/hList2"/>
    <dgm:cxn modelId="{7D9B5F50-F1BD-47A9-AD80-FD00B14C0E71}" type="presOf" srcId="{68DEA79D-FF0F-4D4D-8426-BAF8A5DEF17B}" destId="{0E4D0AD1-9620-4030-8BE3-84226B967B73}" srcOrd="0" destOrd="0" presId="urn:microsoft.com/office/officeart/2005/8/layout/hList2"/>
    <dgm:cxn modelId="{02ED5DB7-17D0-48B4-948A-8073F0457B70}" srcId="{A9A25032-822C-4532-86CC-57397E7B3B30}" destId="{68DEA79D-FF0F-4D4D-8426-BAF8A5DEF17B}" srcOrd="0" destOrd="0" parTransId="{F393976E-AEEC-4377-8433-906A5AD6325B}" sibTransId="{CDD6E5A9-33A5-43B4-81F4-E4CD909B443A}"/>
    <dgm:cxn modelId="{E26D8521-B3A5-4E23-841B-162E8477B460}" srcId="{A9A25032-822C-4532-86CC-57397E7B3B30}" destId="{EE1F82FE-B474-477A-A543-6AEAA67CE8C0}" srcOrd="1" destOrd="0" parTransId="{66329EFE-B181-489A-A4D0-84BCA63C2C09}" sibTransId="{12229359-068D-45CE-ACC1-19ABE4AEF218}"/>
    <dgm:cxn modelId="{E067DC2B-A8C4-49E1-B7A3-F2B0BE6645A2}" type="presOf" srcId="{52E95534-5E8B-4B14-B230-2F1A1CB412FF}" destId="{0E4D0AD1-9620-4030-8BE3-84226B967B73}" srcOrd="0" destOrd="3" presId="urn:microsoft.com/office/officeart/2005/8/layout/hList2"/>
    <dgm:cxn modelId="{668F2C93-AB37-40AA-86B5-8E0E1170A010}" srcId="{A9A25032-822C-4532-86CC-57397E7B3B30}" destId="{7BD2A7F2-F49C-4753-B327-7CC1F4368618}" srcOrd="4" destOrd="0" parTransId="{CAC98041-B842-496B-860F-E3B23CACBBA8}" sibTransId="{184725AC-8500-4CD5-ADC7-D13DC3DAF77C}"/>
    <dgm:cxn modelId="{BF077603-068F-45FA-AE27-CC95357F9B2C}" srcId="{A9A25032-822C-4532-86CC-57397E7B3B30}" destId="{52E95534-5E8B-4B14-B230-2F1A1CB412FF}" srcOrd="3" destOrd="0" parTransId="{A4C44215-F97A-4124-B080-3D55B6092BD4}" sibTransId="{D94CA98A-E7F9-4905-9357-C7E9209110DD}"/>
    <dgm:cxn modelId="{9C2D9E01-EB25-4C75-A3FE-363370124F54}" type="presOf" srcId="{9427A718-4762-4345-AC9D-EDD2DCD9627B}" destId="{50EED76F-4D41-40A3-8397-C3BB217BD30E}" srcOrd="0" destOrd="0" presId="urn:microsoft.com/office/officeart/2005/8/layout/hList2"/>
    <dgm:cxn modelId="{DC63630B-C807-4761-ACEE-02D258FB402E}" srcId="{28B50502-768A-47B0-8DAF-574E76EBA863}" destId="{5DA071AB-3804-4D4B-BBF9-07C5961B277A}" srcOrd="1" destOrd="0" parTransId="{BDC66A55-590A-4668-BB0F-51F26E473109}" sibTransId="{BB5ED323-8C95-4DA1-89A0-AD6FA6CEEEE1}"/>
    <dgm:cxn modelId="{C162497E-99D6-40D4-9156-08770F049B34}" type="presParOf" srcId="{DF55FE9E-B5EE-4376-9479-F8C2F0311A13}" destId="{C382D009-D7C2-4288-A045-FF8B558E9F5F}" srcOrd="0" destOrd="0" presId="urn:microsoft.com/office/officeart/2005/8/layout/hList2"/>
    <dgm:cxn modelId="{977D116A-3429-4C91-B897-15C689938B3D}" type="presParOf" srcId="{C382D009-D7C2-4288-A045-FF8B558E9F5F}" destId="{5868416C-E523-467A-A321-F148D60FC5C1}" srcOrd="0" destOrd="0" presId="urn:microsoft.com/office/officeart/2005/8/layout/hList2"/>
    <dgm:cxn modelId="{74A6482B-4B2E-43E1-A5A0-5E7737C1CC17}" type="presParOf" srcId="{C382D009-D7C2-4288-A045-FF8B558E9F5F}" destId="{0E4D0AD1-9620-4030-8BE3-84226B967B73}" srcOrd="1" destOrd="0" presId="urn:microsoft.com/office/officeart/2005/8/layout/hList2"/>
    <dgm:cxn modelId="{5E8E6A2E-DD33-4885-9637-310484FFFDBA}" type="presParOf" srcId="{C382D009-D7C2-4288-A045-FF8B558E9F5F}" destId="{B833B0A4-CCDB-47EC-960B-0C5C258E1EE8}" srcOrd="2" destOrd="0" presId="urn:microsoft.com/office/officeart/2005/8/layout/hList2"/>
    <dgm:cxn modelId="{29AA5FDA-B927-49DC-82DB-182BAD29A4C3}" type="presParOf" srcId="{DF55FE9E-B5EE-4376-9479-F8C2F0311A13}" destId="{00C833DA-1D8C-4A8F-95B2-5D309F78FED5}" srcOrd="1" destOrd="0" presId="urn:microsoft.com/office/officeart/2005/8/layout/hList2"/>
    <dgm:cxn modelId="{ED7C0404-84E9-4818-B26C-BAB752869098}" type="presParOf" srcId="{DF55FE9E-B5EE-4376-9479-F8C2F0311A13}" destId="{078000FE-8E1E-4164-B7D2-468D643CD26A}" srcOrd="2" destOrd="0" presId="urn:microsoft.com/office/officeart/2005/8/layout/hList2"/>
    <dgm:cxn modelId="{59B08C77-5192-4E8C-A894-2191230FC44F}" type="presParOf" srcId="{078000FE-8E1E-4164-B7D2-468D643CD26A}" destId="{8BE6474C-2B30-4778-B1EF-1D92BC770E02}" srcOrd="0" destOrd="0" presId="urn:microsoft.com/office/officeart/2005/8/layout/hList2"/>
    <dgm:cxn modelId="{9F103A84-8245-4706-A76A-1D001F68DAE3}" type="presParOf" srcId="{078000FE-8E1E-4164-B7D2-468D643CD26A}" destId="{50EED76F-4D41-40A3-8397-C3BB217BD30E}" srcOrd="1" destOrd="0" presId="urn:microsoft.com/office/officeart/2005/8/layout/hList2"/>
    <dgm:cxn modelId="{D905F90F-3AAD-4FB9-9990-DDD82CB53180}" type="presParOf" srcId="{078000FE-8E1E-4164-B7D2-468D643CD26A}" destId="{AB126C5E-D85B-4A8F-B985-693A57B4954F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CF207B3-38B6-4725-B4C4-0D2C2321E622}" type="doc">
      <dgm:prSet loTypeId="urn:microsoft.com/office/officeart/2005/8/layout/default" loCatId="list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361BB99D-792D-4AED-87C3-A39AC415FF0F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n-US" dirty="0" smtClean="0">
              <a:hlinkClick xmlns:r="http://schemas.openxmlformats.org/officeDocument/2006/relationships" r:id="rId2" action="ppaction://hlinksldjump"/>
            </a:rPr>
            <a:t>Product development</a:t>
          </a:r>
          <a:endParaRPr lang="en-MY" dirty="0"/>
        </a:p>
      </dgm:t>
    </dgm:pt>
    <dgm:pt modelId="{F3DFC7CA-F539-4FDE-998C-4E8A9F4A84E8}" type="parTrans" cxnId="{ED88A26C-7A74-4615-9AE8-BE67120EB342}">
      <dgm:prSet/>
      <dgm:spPr/>
      <dgm:t>
        <a:bodyPr/>
        <a:lstStyle/>
        <a:p>
          <a:endParaRPr lang="en-MY"/>
        </a:p>
      </dgm:t>
    </dgm:pt>
    <dgm:pt modelId="{A5FF836D-679D-4BB7-845B-01B1F143687D}" type="sibTrans" cxnId="{ED88A26C-7A74-4615-9AE8-BE67120EB342}">
      <dgm:prSet/>
      <dgm:spPr/>
      <dgm:t>
        <a:bodyPr/>
        <a:lstStyle/>
        <a:p>
          <a:endParaRPr lang="en-MY"/>
        </a:p>
      </dgm:t>
    </dgm:pt>
    <dgm:pt modelId="{DC68BC37-0092-4D6A-A81C-E48ABA8F44AD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smtClean="0">
              <a:hlinkClick xmlns:r="http://schemas.openxmlformats.org/officeDocument/2006/relationships" r:id="rId3" action="ppaction://hlinksldjump"/>
            </a:rPr>
            <a:t>Plant Type &amp; location</a:t>
          </a:r>
          <a:endParaRPr lang="en-MY" dirty="0"/>
        </a:p>
      </dgm:t>
    </dgm:pt>
    <dgm:pt modelId="{BD355000-AF51-4D84-8E6E-070AB4A1B0F6}" type="parTrans" cxnId="{D8454495-4362-490A-8601-871AD7CC66B8}">
      <dgm:prSet/>
      <dgm:spPr/>
      <dgm:t>
        <a:bodyPr/>
        <a:lstStyle/>
        <a:p>
          <a:endParaRPr lang="en-MY"/>
        </a:p>
      </dgm:t>
    </dgm:pt>
    <dgm:pt modelId="{2C7C7A7F-C92D-440C-8B18-8FD2F4462930}" type="sibTrans" cxnId="{D8454495-4362-490A-8601-871AD7CC66B8}">
      <dgm:prSet/>
      <dgm:spPr/>
      <dgm:t>
        <a:bodyPr/>
        <a:lstStyle/>
        <a:p>
          <a:endParaRPr lang="en-MY"/>
        </a:p>
      </dgm:t>
    </dgm:pt>
    <dgm:pt modelId="{09C061CE-BB56-423D-8812-F2769C170B7A}">
      <dgm:prSet phldrT="[Text]"/>
      <dgm:spPr>
        <a:pattFill prst="pct5">
          <a:fgClr>
            <a:schemeClr val="accent4">
              <a:hueOff val="0"/>
              <a:satOff val="0"/>
              <a:lumOff val="0"/>
            </a:schemeClr>
          </a:fgClr>
          <a:bgClr>
            <a:schemeClr val="bg1"/>
          </a:bgClr>
        </a:pattFill>
      </dgm:spPr>
      <dgm:t>
        <a:bodyPr/>
        <a:lstStyle/>
        <a:p>
          <a:r>
            <a:rPr lang="en-US" dirty="0" smtClean="0">
              <a:hlinkClick xmlns:r="http://schemas.openxmlformats.org/officeDocument/2006/relationships" r:id="rId4" action="ppaction://hlinksldjump"/>
            </a:rPr>
            <a:t>Capacity</a:t>
          </a:r>
          <a:endParaRPr lang="en-MY" dirty="0"/>
        </a:p>
      </dgm:t>
    </dgm:pt>
    <dgm:pt modelId="{EA315685-81E9-43F8-AD1B-19A645822722}" type="parTrans" cxnId="{AF8FD428-0859-4B9B-A01C-F55AE366C988}">
      <dgm:prSet/>
      <dgm:spPr/>
      <dgm:t>
        <a:bodyPr/>
        <a:lstStyle/>
        <a:p>
          <a:endParaRPr lang="en-MY"/>
        </a:p>
      </dgm:t>
    </dgm:pt>
    <dgm:pt modelId="{CE7E3033-9C5A-458D-9F99-E18F4640E3E2}" type="sibTrans" cxnId="{AF8FD428-0859-4B9B-A01C-F55AE366C988}">
      <dgm:prSet/>
      <dgm:spPr/>
      <dgm:t>
        <a:bodyPr/>
        <a:lstStyle/>
        <a:p>
          <a:endParaRPr lang="en-MY"/>
        </a:p>
      </dgm:t>
    </dgm:pt>
    <dgm:pt modelId="{7EE9202F-9B55-4008-B7CA-0C4090B71FA2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5" action="ppaction://hlinksldjump"/>
            </a:rPr>
            <a:t>Availability</a:t>
          </a:r>
          <a:endParaRPr lang="en-MY" dirty="0"/>
        </a:p>
      </dgm:t>
    </dgm:pt>
    <dgm:pt modelId="{63F2E1CA-FC85-4E55-8237-61E4275F44A1}" type="parTrans" cxnId="{92F4EE4A-524B-42C9-9709-3F24322C7BF2}">
      <dgm:prSet/>
      <dgm:spPr/>
      <dgm:t>
        <a:bodyPr/>
        <a:lstStyle/>
        <a:p>
          <a:endParaRPr lang="en-MY"/>
        </a:p>
      </dgm:t>
    </dgm:pt>
    <dgm:pt modelId="{2016524F-3DC7-4652-88E4-22A5C0C55CB0}" type="sibTrans" cxnId="{92F4EE4A-524B-42C9-9709-3F24322C7BF2}">
      <dgm:prSet/>
      <dgm:spPr/>
      <dgm:t>
        <a:bodyPr/>
        <a:lstStyle/>
        <a:p>
          <a:endParaRPr lang="en-MY"/>
        </a:p>
      </dgm:t>
    </dgm:pt>
    <dgm:pt modelId="{C61488F4-9D04-4EC9-9162-380619E4F647}">
      <dgm:prSet phldrT="[Text]"/>
      <dgm:spPr>
        <a:gradFill rotWithShape="0">
          <a:gsLst>
            <a:gs pos="0">
              <a:srgbClr val="7030A0"/>
            </a:gs>
            <a:gs pos="50000">
              <a:schemeClr val="accent1">
                <a:tint val="44500"/>
                <a:satMod val="160000"/>
              </a:schemeClr>
            </a:gs>
            <a:gs pos="96000">
              <a:schemeClr val="accent2">
                <a:lumMod val="60000"/>
                <a:lumOff val="40000"/>
              </a:schemeClr>
            </a:gs>
          </a:gsLst>
          <a:lin ang="5400000" scaled="0"/>
        </a:gradFill>
      </dgm:spPr>
      <dgm:t>
        <a:bodyPr/>
        <a:lstStyle/>
        <a:p>
          <a:r>
            <a:rPr lang="en-US" dirty="0" smtClean="0">
              <a:hlinkClick xmlns:r="http://schemas.openxmlformats.org/officeDocument/2006/relationships" r:id="rId6" action="ppaction://hlinksldjump"/>
            </a:rPr>
            <a:t>Lifespan</a:t>
          </a:r>
          <a:endParaRPr lang="en-MY" dirty="0"/>
        </a:p>
      </dgm:t>
    </dgm:pt>
    <dgm:pt modelId="{18756502-CDAF-43FA-A14F-6086EE158D91}" type="parTrans" cxnId="{1AD1860F-58B5-45C1-8434-D82535EF33F1}">
      <dgm:prSet/>
      <dgm:spPr/>
      <dgm:t>
        <a:bodyPr/>
        <a:lstStyle/>
        <a:p>
          <a:endParaRPr lang="en-MY"/>
        </a:p>
      </dgm:t>
    </dgm:pt>
    <dgm:pt modelId="{29DC7AE5-6E18-4507-AE98-91FDE1C05D16}" type="sibTrans" cxnId="{1AD1860F-58B5-45C1-8434-D82535EF33F1}">
      <dgm:prSet/>
      <dgm:spPr/>
      <dgm:t>
        <a:bodyPr/>
        <a:lstStyle/>
        <a:p>
          <a:endParaRPr lang="en-MY"/>
        </a:p>
      </dgm:t>
    </dgm:pt>
    <dgm:pt modelId="{88D882AF-36B2-4FCC-800B-DD47B9C98BA9}">
      <dgm:prSet phldrT="[Text]"/>
      <dgm:spPr>
        <a:blipFill rotWithShape="0">
          <a:blip xmlns:r="http://schemas.openxmlformats.org/officeDocument/2006/relationships" r:embed="rId7"/>
          <a:tile tx="0" ty="0" sx="100000" sy="100000" flip="none" algn="tl"/>
        </a:blipFill>
      </dgm:spPr>
      <dgm:t>
        <a:bodyPr/>
        <a:lstStyle/>
        <a:p>
          <a:r>
            <a:rPr lang="en-US" dirty="0" smtClean="0">
              <a:hlinkClick xmlns:r="http://schemas.openxmlformats.org/officeDocument/2006/relationships" r:id="rId8" action="ppaction://hlinksldjump"/>
            </a:rPr>
            <a:t>Degree of automation</a:t>
          </a:r>
          <a:endParaRPr lang="en-MY" dirty="0"/>
        </a:p>
      </dgm:t>
    </dgm:pt>
    <dgm:pt modelId="{6A7C76B3-4097-4CCB-B008-1C90F8CCBBF9}" type="parTrans" cxnId="{A81F94DC-0CA0-4D81-8034-F40A7B613A27}">
      <dgm:prSet/>
      <dgm:spPr/>
      <dgm:t>
        <a:bodyPr/>
        <a:lstStyle/>
        <a:p>
          <a:endParaRPr lang="en-MY"/>
        </a:p>
      </dgm:t>
    </dgm:pt>
    <dgm:pt modelId="{B6C89FE9-78C9-43F5-9CED-FE4CECCA9CB5}" type="sibTrans" cxnId="{A81F94DC-0CA0-4D81-8034-F40A7B613A27}">
      <dgm:prSet/>
      <dgm:spPr/>
      <dgm:t>
        <a:bodyPr/>
        <a:lstStyle/>
        <a:p>
          <a:endParaRPr lang="en-MY"/>
        </a:p>
      </dgm:t>
    </dgm:pt>
    <dgm:pt modelId="{C8BBD019-18BB-4906-9523-CF76C6E676AB}">
      <dgm:prSet phldrT="[Text]"/>
      <dgm:spPr>
        <a:blipFill rotWithShape="0">
          <a:blip xmlns:r="http://schemas.openxmlformats.org/officeDocument/2006/relationships" r:embed="rId9"/>
          <a:tile tx="0" ty="0" sx="100000" sy="100000" flip="none" algn="tl"/>
        </a:blipFill>
      </dgm:spPr>
      <dgm:t>
        <a:bodyPr/>
        <a:lstStyle/>
        <a:p>
          <a:r>
            <a:rPr lang="en-US" dirty="0" smtClean="0">
              <a:hlinkClick xmlns:r="http://schemas.openxmlformats.org/officeDocument/2006/relationships" r:id="rId10" action="ppaction://hlinksldjump"/>
            </a:rPr>
            <a:t>Legal</a:t>
          </a:r>
          <a:r>
            <a:rPr lang="en-US" dirty="0" smtClean="0"/>
            <a:t> </a:t>
          </a:r>
          <a:endParaRPr lang="en-MY" dirty="0"/>
        </a:p>
      </dgm:t>
    </dgm:pt>
    <dgm:pt modelId="{8CC3CE22-1465-4095-B39C-07C85EAF3032}" type="parTrans" cxnId="{D7763658-18F3-4E34-A9D4-B11F6B06BE2C}">
      <dgm:prSet/>
      <dgm:spPr/>
      <dgm:t>
        <a:bodyPr/>
        <a:lstStyle/>
        <a:p>
          <a:endParaRPr lang="en-MY"/>
        </a:p>
      </dgm:t>
    </dgm:pt>
    <dgm:pt modelId="{C4E13479-1F9A-4021-A6B0-B6DFB848D34E}" type="sibTrans" cxnId="{D7763658-18F3-4E34-A9D4-B11F6B06BE2C}">
      <dgm:prSet/>
      <dgm:spPr/>
      <dgm:t>
        <a:bodyPr/>
        <a:lstStyle/>
        <a:p>
          <a:endParaRPr lang="en-MY"/>
        </a:p>
      </dgm:t>
    </dgm:pt>
    <dgm:pt modelId="{45F77CBC-93C1-447A-8E0D-C156B3333805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 smtClean="0">
              <a:hlinkClick xmlns:r="http://schemas.openxmlformats.org/officeDocument/2006/relationships" r:id="" action="ppaction://noaction"/>
            </a:rPr>
            <a:t>Cost</a:t>
          </a:r>
          <a:endParaRPr lang="en-MY" dirty="0"/>
        </a:p>
      </dgm:t>
    </dgm:pt>
    <dgm:pt modelId="{2D72B0EF-6A00-4780-BAB6-CD713D7B31A1}" type="parTrans" cxnId="{8F5D5955-5B32-4F08-9A38-1C260F0C64BE}">
      <dgm:prSet/>
      <dgm:spPr/>
      <dgm:t>
        <a:bodyPr/>
        <a:lstStyle/>
        <a:p>
          <a:endParaRPr lang="en-MY"/>
        </a:p>
      </dgm:t>
    </dgm:pt>
    <dgm:pt modelId="{34C0E1FE-45BE-4358-9CE5-9BA2377EA04A}" type="sibTrans" cxnId="{8F5D5955-5B32-4F08-9A38-1C260F0C64BE}">
      <dgm:prSet/>
      <dgm:spPr/>
      <dgm:t>
        <a:bodyPr/>
        <a:lstStyle/>
        <a:p>
          <a:endParaRPr lang="en-MY"/>
        </a:p>
      </dgm:t>
    </dgm:pt>
    <dgm:pt modelId="{21700796-2293-4C1C-B9B7-F1B0126092FA}" type="pres">
      <dgm:prSet presAssocID="{ECF207B3-38B6-4725-B4C4-0D2C2321E62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4AE69669-7CB5-4BDE-8916-EC551AFD392C}" type="pres">
      <dgm:prSet presAssocID="{361BB99D-792D-4AED-87C3-A39AC415FF0F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6497FFB-D6EC-4CAA-9054-21E795DFB1F9}" type="pres">
      <dgm:prSet presAssocID="{A5FF836D-679D-4BB7-845B-01B1F143687D}" presName="sibTrans" presStyleCnt="0"/>
      <dgm:spPr/>
      <dgm:t>
        <a:bodyPr/>
        <a:lstStyle/>
        <a:p>
          <a:endParaRPr lang="en-MY"/>
        </a:p>
      </dgm:t>
    </dgm:pt>
    <dgm:pt modelId="{DFB0E9FF-5178-40D8-88C6-1FEC85563A4E}" type="pres">
      <dgm:prSet presAssocID="{DC68BC37-0092-4D6A-A81C-E48ABA8F44A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615DD48-C316-4F89-A0B8-78A96605C2A6}" type="pres">
      <dgm:prSet presAssocID="{2C7C7A7F-C92D-440C-8B18-8FD2F4462930}" presName="sibTrans" presStyleCnt="0"/>
      <dgm:spPr/>
      <dgm:t>
        <a:bodyPr/>
        <a:lstStyle/>
        <a:p>
          <a:endParaRPr lang="en-MY"/>
        </a:p>
      </dgm:t>
    </dgm:pt>
    <dgm:pt modelId="{EBEB0108-4B7A-4663-8ED2-296FDBA406BB}" type="pres">
      <dgm:prSet presAssocID="{09C061CE-BB56-423D-8812-F2769C170B7A}" presName="node" presStyleLbl="node1" presStyleIdx="2" presStyleCnt="8" custLinFactNeighborX="-1224" custLinFactNeighborY="-192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ECB3122-FCB7-462C-8EA1-ED51EFE4C2DF}" type="pres">
      <dgm:prSet presAssocID="{CE7E3033-9C5A-458D-9F99-E18F4640E3E2}" presName="sibTrans" presStyleCnt="0"/>
      <dgm:spPr/>
      <dgm:t>
        <a:bodyPr/>
        <a:lstStyle/>
        <a:p>
          <a:endParaRPr lang="en-MY"/>
        </a:p>
      </dgm:t>
    </dgm:pt>
    <dgm:pt modelId="{A9AF6762-EF89-4ED5-932E-60FC16CBAFA5}" type="pres">
      <dgm:prSet presAssocID="{7EE9202F-9B55-4008-B7CA-0C4090B71FA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C76B830-6591-45A3-8801-4DA2AB402EC5}" type="pres">
      <dgm:prSet presAssocID="{2016524F-3DC7-4652-88E4-22A5C0C55CB0}" presName="sibTrans" presStyleCnt="0"/>
      <dgm:spPr/>
      <dgm:t>
        <a:bodyPr/>
        <a:lstStyle/>
        <a:p>
          <a:endParaRPr lang="en-MY"/>
        </a:p>
      </dgm:t>
    </dgm:pt>
    <dgm:pt modelId="{274FD074-C2B6-47CC-B1DF-33BD94CD8C3B}" type="pres">
      <dgm:prSet presAssocID="{C61488F4-9D04-4EC9-9162-380619E4F647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18D33D6-33C8-4923-8306-D6D190DAD5AC}" type="pres">
      <dgm:prSet presAssocID="{29DC7AE5-6E18-4507-AE98-91FDE1C05D16}" presName="sibTrans" presStyleCnt="0"/>
      <dgm:spPr/>
      <dgm:t>
        <a:bodyPr/>
        <a:lstStyle/>
        <a:p>
          <a:endParaRPr lang="en-MY"/>
        </a:p>
      </dgm:t>
    </dgm:pt>
    <dgm:pt modelId="{A72994BE-A894-4EBF-97FC-D82B80A44EA4}" type="pres">
      <dgm:prSet presAssocID="{88D882AF-36B2-4FCC-800B-DD47B9C98BA9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02F80EB-6DB6-4B12-B979-0E48CF2990DB}" type="pres">
      <dgm:prSet presAssocID="{B6C89FE9-78C9-43F5-9CED-FE4CECCA9CB5}" presName="sibTrans" presStyleCnt="0"/>
      <dgm:spPr/>
      <dgm:t>
        <a:bodyPr/>
        <a:lstStyle/>
        <a:p>
          <a:endParaRPr lang="en-MY"/>
        </a:p>
      </dgm:t>
    </dgm:pt>
    <dgm:pt modelId="{C6C99185-136D-442E-9224-B4E7A34334BA}" type="pres">
      <dgm:prSet presAssocID="{C8BBD019-18BB-4906-9523-CF76C6E676AB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63134FA-B48D-4183-8D23-9BEEB97330FA}" type="pres">
      <dgm:prSet presAssocID="{C4E13479-1F9A-4021-A6B0-B6DFB848D34E}" presName="sibTrans" presStyleCnt="0"/>
      <dgm:spPr/>
      <dgm:t>
        <a:bodyPr/>
        <a:lstStyle/>
        <a:p>
          <a:endParaRPr lang="en-MY"/>
        </a:p>
      </dgm:t>
    </dgm:pt>
    <dgm:pt modelId="{A5DA87E0-B1DF-4C11-99E2-BD2B1D6FD28F}" type="pres">
      <dgm:prSet presAssocID="{45F77CBC-93C1-447A-8E0D-C156B3333805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61145304-7161-459C-8387-3649496E59FF}" type="presOf" srcId="{45F77CBC-93C1-447A-8E0D-C156B3333805}" destId="{A5DA87E0-B1DF-4C11-99E2-BD2B1D6FD28F}" srcOrd="0" destOrd="0" presId="urn:microsoft.com/office/officeart/2005/8/layout/default"/>
    <dgm:cxn modelId="{60854AD7-0A8C-475C-8E69-4812D87B94BE}" type="presOf" srcId="{88D882AF-36B2-4FCC-800B-DD47B9C98BA9}" destId="{A72994BE-A894-4EBF-97FC-D82B80A44EA4}" srcOrd="0" destOrd="0" presId="urn:microsoft.com/office/officeart/2005/8/layout/default"/>
    <dgm:cxn modelId="{92F4EE4A-524B-42C9-9709-3F24322C7BF2}" srcId="{ECF207B3-38B6-4725-B4C4-0D2C2321E622}" destId="{7EE9202F-9B55-4008-B7CA-0C4090B71FA2}" srcOrd="3" destOrd="0" parTransId="{63F2E1CA-FC85-4E55-8237-61E4275F44A1}" sibTransId="{2016524F-3DC7-4652-88E4-22A5C0C55CB0}"/>
    <dgm:cxn modelId="{053C2F26-E7B0-4EB6-8315-74B3E0E6B4E7}" type="presOf" srcId="{DC68BC37-0092-4D6A-A81C-E48ABA8F44AD}" destId="{DFB0E9FF-5178-40D8-88C6-1FEC85563A4E}" srcOrd="0" destOrd="0" presId="urn:microsoft.com/office/officeart/2005/8/layout/default"/>
    <dgm:cxn modelId="{7EB1958E-2553-497D-AE27-F16D5323784C}" type="presOf" srcId="{09C061CE-BB56-423D-8812-F2769C170B7A}" destId="{EBEB0108-4B7A-4663-8ED2-296FDBA406BB}" srcOrd="0" destOrd="0" presId="urn:microsoft.com/office/officeart/2005/8/layout/default"/>
    <dgm:cxn modelId="{5941318C-D104-46D6-8516-C98B14ACD494}" type="presOf" srcId="{361BB99D-792D-4AED-87C3-A39AC415FF0F}" destId="{4AE69669-7CB5-4BDE-8916-EC551AFD392C}" srcOrd="0" destOrd="0" presId="urn:microsoft.com/office/officeart/2005/8/layout/default"/>
    <dgm:cxn modelId="{D7763658-18F3-4E34-A9D4-B11F6B06BE2C}" srcId="{ECF207B3-38B6-4725-B4C4-0D2C2321E622}" destId="{C8BBD019-18BB-4906-9523-CF76C6E676AB}" srcOrd="6" destOrd="0" parTransId="{8CC3CE22-1465-4095-B39C-07C85EAF3032}" sibTransId="{C4E13479-1F9A-4021-A6B0-B6DFB848D34E}"/>
    <dgm:cxn modelId="{3EA15787-4981-484B-B54A-274662A5E167}" type="presOf" srcId="{7EE9202F-9B55-4008-B7CA-0C4090B71FA2}" destId="{A9AF6762-EF89-4ED5-932E-60FC16CBAFA5}" srcOrd="0" destOrd="0" presId="urn:microsoft.com/office/officeart/2005/8/layout/default"/>
    <dgm:cxn modelId="{D8454495-4362-490A-8601-871AD7CC66B8}" srcId="{ECF207B3-38B6-4725-B4C4-0D2C2321E622}" destId="{DC68BC37-0092-4D6A-A81C-E48ABA8F44AD}" srcOrd="1" destOrd="0" parTransId="{BD355000-AF51-4D84-8E6E-070AB4A1B0F6}" sibTransId="{2C7C7A7F-C92D-440C-8B18-8FD2F4462930}"/>
    <dgm:cxn modelId="{ED88A26C-7A74-4615-9AE8-BE67120EB342}" srcId="{ECF207B3-38B6-4725-B4C4-0D2C2321E622}" destId="{361BB99D-792D-4AED-87C3-A39AC415FF0F}" srcOrd="0" destOrd="0" parTransId="{F3DFC7CA-F539-4FDE-998C-4E8A9F4A84E8}" sibTransId="{A5FF836D-679D-4BB7-845B-01B1F143687D}"/>
    <dgm:cxn modelId="{E37EC96D-8D7F-43B6-A083-5E6673C1D878}" type="presOf" srcId="{C8BBD019-18BB-4906-9523-CF76C6E676AB}" destId="{C6C99185-136D-442E-9224-B4E7A34334BA}" srcOrd="0" destOrd="0" presId="urn:microsoft.com/office/officeart/2005/8/layout/default"/>
    <dgm:cxn modelId="{C243979A-0193-46C3-BB1A-CCE9EA8617D4}" type="presOf" srcId="{C61488F4-9D04-4EC9-9162-380619E4F647}" destId="{274FD074-C2B6-47CC-B1DF-33BD94CD8C3B}" srcOrd="0" destOrd="0" presId="urn:microsoft.com/office/officeart/2005/8/layout/default"/>
    <dgm:cxn modelId="{1AD1860F-58B5-45C1-8434-D82535EF33F1}" srcId="{ECF207B3-38B6-4725-B4C4-0D2C2321E622}" destId="{C61488F4-9D04-4EC9-9162-380619E4F647}" srcOrd="4" destOrd="0" parTransId="{18756502-CDAF-43FA-A14F-6086EE158D91}" sibTransId="{29DC7AE5-6E18-4507-AE98-91FDE1C05D16}"/>
    <dgm:cxn modelId="{AF8FD428-0859-4B9B-A01C-F55AE366C988}" srcId="{ECF207B3-38B6-4725-B4C4-0D2C2321E622}" destId="{09C061CE-BB56-423D-8812-F2769C170B7A}" srcOrd="2" destOrd="0" parTransId="{EA315685-81E9-43F8-AD1B-19A645822722}" sibTransId="{CE7E3033-9C5A-458D-9F99-E18F4640E3E2}"/>
    <dgm:cxn modelId="{A81F94DC-0CA0-4D81-8034-F40A7B613A27}" srcId="{ECF207B3-38B6-4725-B4C4-0D2C2321E622}" destId="{88D882AF-36B2-4FCC-800B-DD47B9C98BA9}" srcOrd="5" destOrd="0" parTransId="{6A7C76B3-4097-4CCB-B008-1C90F8CCBBF9}" sibTransId="{B6C89FE9-78C9-43F5-9CED-FE4CECCA9CB5}"/>
    <dgm:cxn modelId="{8F5D5955-5B32-4F08-9A38-1C260F0C64BE}" srcId="{ECF207B3-38B6-4725-B4C4-0D2C2321E622}" destId="{45F77CBC-93C1-447A-8E0D-C156B3333805}" srcOrd="7" destOrd="0" parTransId="{2D72B0EF-6A00-4780-BAB6-CD713D7B31A1}" sibTransId="{34C0E1FE-45BE-4358-9CE5-9BA2377EA04A}"/>
    <dgm:cxn modelId="{60EC6393-BC08-4ACE-97C3-2A553712B48B}" type="presOf" srcId="{ECF207B3-38B6-4725-B4C4-0D2C2321E622}" destId="{21700796-2293-4C1C-B9B7-F1B0126092FA}" srcOrd="0" destOrd="0" presId="urn:microsoft.com/office/officeart/2005/8/layout/default"/>
    <dgm:cxn modelId="{2669518B-41F2-4B78-8F20-31A305D346EB}" type="presParOf" srcId="{21700796-2293-4C1C-B9B7-F1B0126092FA}" destId="{4AE69669-7CB5-4BDE-8916-EC551AFD392C}" srcOrd="0" destOrd="0" presId="urn:microsoft.com/office/officeart/2005/8/layout/default"/>
    <dgm:cxn modelId="{97B21C7C-76A8-4F62-87DE-5EF22803B70D}" type="presParOf" srcId="{21700796-2293-4C1C-B9B7-F1B0126092FA}" destId="{C6497FFB-D6EC-4CAA-9054-21E795DFB1F9}" srcOrd="1" destOrd="0" presId="urn:microsoft.com/office/officeart/2005/8/layout/default"/>
    <dgm:cxn modelId="{9018BFE9-7CA2-4DD6-B0A0-9B62D1362AC6}" type="presParOf" srcId="{21700796-2293-4C1C-B9B7-F1B0126092FA}" destId="{DFB0E9FF-5178-40D8-88C6-1FEC85563A4E}" srcOrd="2" destOrd="0" presId="urn:microsoft.com/office/officeart/2005/8/layout/default"/>
    <dgm:cxn modelId="{7FB7D8CB-6587-402E-BC3E-71D9C372BB15}" type="presParOf" srcId="{21700796-2293-4C1C-B9B7-F1B0126092FA}" destId="{9615DD48-C316-4F89-A0B8-78A96605C2A6}" srcOrd="3" destOrd="0" presId="urn:microsoft.com/office/officeart/2005/8/layout/default"/>
    <dgm:cxn modelId="{16C35515-59C3-43B0-BDB9-5EE711E5CAE4}" type="presParOf" srcId="{21700796-2293-4C1C-B9B7-F1B0126092FA}" destId="{EBEB0108-4B7A-4663-8ED2-296FDBA406BB}" srcOrd="4" destOrd="0" presId="urn:microsoft.com/office/officeart/2005/8/layout/default"/>
    <dgm:cxn modelId="{2630FAA1-7217-483C-A58E-A2060C2D6004}" type="presParOf" srcId="{21700796-2293-4C1C-B9B7-F1B0126092FA}" destId="{3ECB3122-FCB7-462C-8EA1-ED51EFE4C2DF}" srcOrd="5" destOrd="0" presId="urn:microsoft.com/office/officeart/2005/8/layout/default"/>
    <dgm:cxn modelId="{9701524B-4B23-40B3-986F-8FF7A12CA434}" type="presParOf" srcId="{21700796-2293-4C1C-B9B7-F1B0126092FA}" destId="{A9AF6762-EF89-4ED5-932E-60FC16CBAFA5}" srcOrd="6" destOrd="0" presId="urn:microsoft.com/office/officeart/2005/8/layout/default"/>
    <dgm:cxn modelId="{8DEB1CFF-B78A-4281-8490-4A40B8D4D175}" type="presParOf" srcId="{21700796-2293-4C1C-B9B7-F1B0126092FA}" destId="{5C76B830-6591-45A3-8801-4DA2AB402EC5}" srcOrd="7" destOrd="0" presId="urn:microsoft.com/office/officeart/2005/8/layout/default"/>
    <dgm:cxn modelId="{8BFEC220-E06C-4515-BE93-9984E3D25095}" type="presParOf" srcId="{21700796-2293-4C1C-B9B7-F1B0126092FA}" destId="{274FD074-C2B6-47CC-B1DF-33BD94CD8C3B}" srcOrd="8" destOrd="0" presId="urn:microsoft.com/office/officeart/2005/8/layout/default"/>
    <dgm:cxn modelId="{506943CA-B02F-470E-85B9-168E7C39FB1F}" type="presParOf" srcId="{21700796-2293-4C1C-B9B7-F1B0126092FA}" destId="{E18D33D6-33C8-4923-8306-D6D190DAD5AC}" srcOrd="9" destOrd="0" presId="urn:microsoft.com/office/officeart/2005/8/layout/default"/>
    <dgm:cxn modelId="{07F8A8CF-EEF7-4323-95B1-76A5FF7F1DE1}" type="presParOf" srcId="{21700796-2293-4C1C-B9B7-F1B0126092FA}" destId="{A72994BE-A894-4EBF-97FC-D82B80A44EA4}" srcOrd="10" destOrd="0" presId="urn:microsoft.com/office/officeart/2005/8/layout/default"/>
    <dgm:cxn modelId="{7F7AA638-5F86-4EF9-8FB7-8B4FE3E40049}" type="presParOf" srcId="{21700796-2293-4C1C-B9B7-F1B0126092FA}" destId="{A02F80EB-6DB6-4B12-B979-0E48CF2990DB}" srcOrd="11" destOrd="0" presId="urn:microsoft.com/office/officeart/2005/8/layout/default"/>
    <dgm:cxn modelId="{6D99237F-0A93-4087-8859-2AAE39CAE603}" type="presParOf" srcId="{21700796-2293-4C1C-B9B7-F1B0126092FA}" destId="{C6C99185-136D-442E-9224-B4E7A34334BA}" srcOrd="12" destOrd="0" presId="urn:microsoft.com/office/officeart/2005/8/layout/default"/>
    <dgm:cxn modelId="{FF737393-C76E-490E-9B9C-4A4475C3185E}" type="presParOf" srcId="{21700796-2293-4C1C-B9B7-F1B0126092FA}" destId="{E63134FA-B48D-4183-8D23-9BEEB97330FA}" srcOrd="13" destOrd="0" presId="urn:microsoft.com/office/officeart/2005/8/layout/default"/>
    <dgm:cxn modelId="{F835E999-175B-4F68-95F6-444D24B107AD}" type="presParOf" srcId="{21700796-2293-4C1C-B9B7-F1B0126092FA}" destId="{A5DA87E0-B1DF-4C11-99E2-BD2B1D6FD28F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140B344-EB1E-4EC6-9475-746CFC676CE6}" type="doc">
      <dgm:prSet loTypeId="urn:microsoft.com/office/officeart/2005/8/layout/vList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MY"/>
        </a:p>
      </dgm:t>
    </dgm:pt>
    <dgm:pt modelId="{982DADB3-E528-4CFD-AC21-7CB4C45BA464}">
      <dgm:prSet phldrT="[Text]" custT="1"/>
      <dgm:spPr/>
      <dgm:t>
        <a:bodyPr/>
        <a:lstStyle/>
        <a:p>
          <a:pPr algn="l"/>
          <a:r>
            <a:rPr lang="en-US" sz="4000" dirty="0" smtClean="0"/>
            <a:t>Small </a:t>
          </a:r>
          <a:endParaRPr lang="en-MY" sz="4000" dirty="0"/>
        </a:p>
      </dgm:t>
    </dgm:pt>
    <dgm:pt modelId="{5C066731-3528-4234-A8D7-6CFFBB3518F9}" type="parTrans" cxnId="{CE959E12-22E0-4F82-AFE6-9AD72BB6D486}">
      <dgm:prSet/>
      <dgm:spPr/>
      <dgm:t>
        <a:bodyPr/>
        <a:lstStyle/>
        <a:p>
          <a:pPr algn="l"/>
          <a:endParaRPr lang="en-MY"/>
        </a:p>
      </dgm:t>
    </dgm:pt>
    <dgm:pt modelId="{C4F02A02-CB13-4C24-92E4-EB460F8BF751}" type="sibTrans" cxnId="{CE959E12-22E0-4F82-AFE6-9AD72BB6D486}">
      <dgm:prSet/>
      <dgm:spPr/>
      <dgm:t>
        <a:bodyPr/>
        <a:lstStyle/>
        <a:p>
          <a:pPr algn="l"/>
          <a:endParaRPr lang="en-MY"/>
        </a:p>
      </dgm:t>
    </dgm:pt>
    <dgm:pt modelId="{38D560DE-CD2F-4E73-ABDE-6709886E99F4}">
      <dgm:prSet phldrT="[Text]" custT="1"/>
      <dgm:spPr/>
      <dgm:t>
        <a:bodyPr/>
        <a:lstStyle/>
        <a:p>
          <a:pPr algn="l"/>
          <a:r>
            <a:rPr lang="en-US" sz="4000" dirty="0" smtClean="0"/>
            <a:t>Large-scale</a:t>
          </a:r>
          <a:endParaRPr lang="en-MY" sz="4000" dirty="0"/>
        </a:p>
      </dgm:t>
    </dgm:pt>
    <dgm:pt modelId="{D2356AC6-5F48-4188-A7A0-EE5F17B528E3}" type="parTrans" cxnId="{BCE891A1-354B-47D3-B4F3-85E1D85B6A92}">
      <dgm:prSet/>
      <dgm:spPr/>
      <dgm:t>
        <a:bodyPr/>
        <a:lstStyle/>
        <a:p>
          <a:pPr algn="l"/>
          <a:endParaRPr lang="en-MY"/>
        </a:p>
      </dgm:t>
    </dgm:pt>
    <dgm:pt modelId="{EA1D71EF-2073-4300-B90B-A76E54BC7252}" type="sibTrans" cxnId="{BCE891A1-354B-47D3-B4F3-85E1D85B6A92}">
      <dgm:prSet/>
      <dgm:spPr/>
      <dgm:t>
        <a:bodyPr/>
        <a:lstStyle/>
        <a:p>
          <a:pPr algn="l"/>
          <a:endParaRPr lang="en-MY"/>
        </a:p>
      </dgm:t>
    </dgm:pt>
    <dgm:pt modelId="{DEB2F064-07EF-40DE-AD32-13F4E19E2EBD}">
      <dgm:prSet phldrT="[Text]" custT="1"/>
      <dgm:spPr/>
      <dgm:t>
        <a:bodyPr/>
        <a:lstStyle/>
        <a:p>
          <a:pPr algn="l"/>
          <a:r>
            <a:rPr lang="en-US" sz="4000" dirty="0" smtClean="0"/>
            <a:t>Medium-size</a:t>
          </a:r>
          <a:endParaRPr lang="en-MY" sz="4000" dirty="0"/>
        </a:p>
      </dgm:t>
    </dgm:pt>
    <dgm:pt modelId="{C6511220-9F71-4794-8223-72B768B7E187}" type="sibTrans" cxnId="{8F5B074D-5CDB-4CBF-A7B1-0970192308B4}">
      <dgm:prSet/>
      <dgm:spPr/>
      <dgm:t>
        <a:bodyPr/>
        <a:lstStyle/>
        <a:p>
          <a:pPr algn="l"/>
          <a:endParaRPr lang="en-MY"/>
        </a:p>
      </dgm:t>
    </dgm:pt>
    <dgm:pt modelId="{CA96AC54-D73D-445F-BC8F-ED5EF3A76570}" type="parTrans" cxnId="{8F5B074D-5CDB-4CBF-A7B1-0970192308B4}">
      <dgm:prSet/>
      <dgm:spPr/>
      <dgm:t>
        <a:bodyPr/>
        <a:lstStyle/>
        <a:p>
          <a:pPr algn="l"/>
          <a:endParaRPr lang="en-MY"/>
        </a:p>
      </dgm:t>
    </dgm:pt>
    <dgm:pt modelId="{A2A06D2D-9B63-4B13-B0B6-4D4D37305BA2}" type="pres">
      <dgm:prSet presAssocID="{8140B344-EB1E-4EC6-9475-746CFC676CE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50041565-5B9B-4C66-A36E-8EE5674D286D}" type="pres">
      <dgm:prSet presAssocID="{982DADB3-E528-4CFD-AC21-7CB4C45BA464}" presName="composite" presStyleCnt="0"/>
      <dgm:spPr/>
      <dgm:t>
        <a:bodyPr/>
        <a:lstStyle/>
        <a:p>
          <a:endParaRPr lang="en-MY"/>
        </a:p>
      </dgm:t>
    </dgm:pt>
    <dgm:pt modelId="{8C522E6C-49DC-4B12-8E6A-1B3B073DE5DD}" type="pres">
      <dgm:prSet presAssocID="{982DADB3-E528-4CFD-AC21-7CB4C45BA464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  <dgm:t>
        <a:bodyPr/>
        <a:lstStyle/>
        <a:p>
          <a:endParaRPr lang="en-MY"/>
        </a:p>
      </dgm:t>
    </dgm:pt>
    <dgm:pt modelId="{0D0ED0B3-9CE6-4369-A935-7ADF8545EF42}" type="pres">
      <dgm:prSet presAssocID="{982DADB3-E528-4CFD-AC21-7CB4C45BA464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0E10C72-A699-465A-8729-907824EE9AA9}" type="pres">
      <dgm:prSet presAssocID="{C4F02A02-CB13-4C24-92E4-EB460F8BF751}" presName="spacing" presStyleCnt="0"/>
      <dgm:spPr/>
      <dgm:t>
        <a:bodyPr/>
        <a:lstStyle/>
        <a:p>
          <a:endParaRPr lang="en-MY"/>
        </a:p>
      </dgm:t>
    </dgm:pt>
    <dgm:pt modelId="{4D03E7BC-5FDA-4A18-9297-86F3C85D905E}" type="pres">
      <dgm:prSet presAssocID="{DEB2F064-07EF-40DE-AD32-13F4E19E2EBD}" presName="composite" presStyleCnt="0"/>
      <dgm:spPr/>
      <dgm:t>
        <a:bodyPr/>
        <a:lstStyle/>
        <a:p>
          <a:endParaRPr lang="en-MY"/>
        </a:p>
      </dgm:t>
    </dgm:pt>
    <dgm:pt modelId="{AC4CBA76-9270-44FA-A5AC-BF0CF7F8839B}" type="pres">
      <dgm:prSet presAssocID="{DEB2F064-07EF-40DE-AD32-13F4E19E2EBD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  <dgm:t>
        <a:bodyPr/>
        <a:lstStyle/>
        <a:p>
          <a:endParaRPr lang="en-MY"/>
        </a:p>
      </dgm:t>
    </dgm:pt>
    <dgm:pt modelId="{48110DB2-5E8E-460A-B437-E332BEC77847}" type="pres">
      <dgm:prSet presAssocID="{DEB2F064-07EF-40DE-AD32-13F4E19E2EBD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E5DAD23-6363-452B-9C1A-A9EAB750CBC4}" type="pres">
      <dgm:prSet presAssocID="{C6511220-9F71-4794-8223-72B768B7E187}" presName="spacing" presStyleCnt="0"/>
      <dgm:spPr/>
      <dgm:t>
        <a:bodyPr/>
        <a:lstStyle/>
        <a:p>
          <a:endParaRPr lang="en-MY"/>
        </a:p>
      </dgm:t>
    </dgm:pt>
    <dgm:pt modelId="{70E1D050-7C57-4C9E-8D27-34319EE397F5}" type="pres">
      <dgm:prSet presAssocID="{38D560DE-CD2F-4E73-ABDE-6709886E99F4}" presName="composite" presStyleCnt="0"/>
      <dgm:spPr/>
      <dgm:t>
        <a:bodyPr/>
        <a:lstStyle/>
        <a:p>
          <a:endParaRPr lang="en-MY"/>
        </a:p>
      </dgm:t>
    </dgm:pt>
    <dgm:pt modelId="{BCF4214A-7174-4660-BE0C-19A791B927F0}" type="pres">
      <dgm:prSet presAssocID="{38D560DE-CD2F-4E73-ABDE-6709886E99F4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  <dgm:t>
        <a:bodyPr/>
        <a:lstStyle/>
        <a:p>
          <a:endParaRPr lang="en-MY"/>
        </a:p>
      </dgm:t>
    </dgm:pt>
    <dgm:pt modelId="{F07C96FA-AE18-4C2F-8555-BD1E3C770686}" type="pres">
      <dgm:prSet presAssocID="{38D560DE-CD2F-4E73-ABDE-6709886E99F4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BCE891A1-354B-47D3-B4F3-85E1D85B6A92}" srcId="{8140B344-EB1E-4EC6-9475-746CFC676CE6}" destId="{38D560DE-CD2F-4E73-ABDE-6709886E99F4}" srcOrd="2" destOrd="0" parTransId="{D2356AC6-5F48-4188-A7A0-EE5F17B528E3}" sibTransId="{EA1D71EF-2073-4300-B90B-A76E54BC7252}"/>
    <dgm:cxn modelId="{61EF29BA-F39E-A54B-AD23-9B7AAE7BA40B}" type="presOf" srcId="{982DADB3-E528-4CFD-AC21-7CB4C45BA464}" destId="{0D0ED0B3-9CE6-4369-A935-7ADF8545EF42}" srcOrd="0" destOrd="0" presId="urn:microsoft.com/office/officeart/2005/8/layout/vList3"/>
    <dgm:cxn modelId="{8F5B074D-5CDB-4CBF-A7B1-0970192308B4}" srcId="{8140B344-EB1E-4EC6-9475-746CFC676CE6}" destId="{DEB2F064-07EF-40DE-AD32-13F4E19E2EBD}" srcOrd="1" destOrd="0" parTransId="{CA96AC54-D73D-445F-BC8F-ED5EF3A76570}" sibTransId="{C6511220-9F71-4794-8223-72B768B7E187}"/>
    <dgm:cxn modelId="{D105A617-38A8-2440-B2B4-F4EF494A7261}" type="presOf" srcId="{38D560DE-CD2F-4E73-ABDE-6709886E99F4}" destId="{F07C96FA-AE18-4C2F-8555-BD1E3C770686}" srcOrd="0" destOrd="0" presId="urn:microsoft.com/office/officeart/2005/8/layout/vList3"/>
    <dgm:cxn modelId="{86029B61-A4BF-774A-AE2F-76239D1D722D}" type="presOf" srcId="{8140B344-EB1E-4EC6-9475-746CFC676CE6}" destId="{A2A06D2D-9B63-4B13-B0B6-4D4D37305BA2}" srcOrd="0" destOrd="0" presId="urn:microsoft.com/office/officeart/2005/8/layout/vList3"/>
    <dgm:cxn modelId="{CE959E12-22E0-4F82-AFE6-9AD72BB6D486}" srcId="{8140B344-EB1E-4EC6-9475-746CFC676CE6}" destId="{982DADB3-E528-4CFD-AC21-7CB4C45BA464}" srcOrd="0" destOrd="0" parTransId="{5C066731-3528-4234-A8D7-6CFFBB3518F9}" sibTransId="{C4F02A02-CB13-4C24-92E4-EB460F8BF751}"/>
    <dgm:cxn modelId="{506CE887-8CF5-CB4C-9928-09BE8CE8FC07}" type="presOf" srcId="{DEB2F064-07EF-40DE-AD32-13F4E19E2EBD}" destId="{48110DB2-5E8E-460A-B437-E332BEC77847}" srcOrd="0" destOrd="0" presId="urn:microsoft.com/office/officeart/2005/8/layout/vList3"/>
    <dgm:cxn modelId="{06371743-3406-1745-9809-0EFB64EAC86B}" type="presParOf" srcId="{A2A06D2D-9B63-4B13-B0B6-4D4D37305BA2}" destId="{50041565-5B9B-4C66-A36E-8EE5674D286D}" srcOrd="0" destOrd="0" presId="urn:microsoft.com/office/officeart/2005/8/layout/vList3"/>
    <dgm:cxn modelId="{84085BB2-C62A-3D4B-9130-8A1580250745}" type="presParOf" srcId="{50041565-5B9B-4C66-A36E-8EE5674D286D}" destId="{8C522E6C-49DC-4B12-8E6A-1B3B073DE5DD}" srcOrd="0" destOrd="0" presId="urn:microsoft.com/office/officeart/2005/8/layout/vList3"/>
    <dgm:cxn modelId="{7FAD6158-A7A1-D549-909B-1D08518BBFF3}" type="presParOf" srcId="{50041565-5B9B-4C66-A36E-8EE5674D286D}" destId="{0D0ED0B3-9CE6-4369-A935-7ADF8545EF42}" srcOrd="1" destOrd="0" presId="urn:microsoft.com/office/officeart/2005/8/layout/vList3"/>
    <dgm:cxn modelId="{CAF4B9A5-D1E4-E54E-A970-A1D45AF7A270}" type="presParOf" srcId="{A2A06D2D-9B63-4B13-B0B6-4D4D37305BA2}" destId="{80E10C72-A699-465A-8729-907824EE9AA9}" srcOrd="1" destOrd="0" presId="urn:microsoft.com/office/officeart/2005/8/layout/vList3"/>
    <dgm:cxn modelId="{1CCFA9F3-4814-AD46-9278-F2A078B7F281}" type="presParOf" srcId="{A2A06D2D-9B63-4B13-B0B6-4D4D37305BA2}" destId="{4D03E7BC-5FDA-4A18-9297-86F3C85D905E}" srcOrd="2" destOrd="0" presId="urn:microsoft.com/office/officeart/2005/8/layout/vList3"/>
    <dgm:cxn modelId="{23B4E5F2-523A-034C-80F4-7E6063F5D534}" type="presParOf" srcId="{4D03E7BC-5FDA-4A18-9297-86F3C85D905E}" destId="{AC4CBA76-9270-44FA-A5AC-BF0CF7F8839B}" srcOrd="0" destOrd="0" presId="urn:microsoft.com/office/officeart/2005/8/layout/vList3"/>
    <dgm:cxn modelId="{E7B5C2B8-B085-A743-94A7-E208F7A59265}" type="presParOf" srcId="{4D03E7BC-5FDA-4A18-9297-86F3C85D905E}" destId="{48110DB2-5E8E-460A-B437-E332BEC77847}" srcOrd="1" destOrd="0" presId="urn:microsoft.com/office/officeart/2005/8/layout/vList3"/>
    <dgm:cxn modelId="{F7AEADCD-751C-CC4B-82C9-77F6D93194D3}" type="presParOf" srcId="{A2A06D2D-9B63-4B13-B0B6-4D4D37305BA2}" destId="{4E5DAD23-6363-452B-9C1A-A9EAB750CBC4}" srcOrd="3" destOrd="0" presId="urn:microsoft.com/office/officeart/2005/8/layout/vList3"/>
    <dgm:cxn modelId="{68C19E56-1ED3-354E-BC3C-9E9DB90E2317}" type="presParOf" srcId="{A2A06D2D-9B63-4B13-B0B6-4D4D37305BA2}" destId="{70E1D050-7C57-4C9E-8D27-34319EE397F5}" srcOrd="4" destOrd="0" presId="urn:microsoft.com/office/officeart/2005/8/layout/vList3"/>
    <dgm:cxn modelId="{E9DAA70F-A6D4-4146-9356-A1AC03D77256}" type="presParOf" srcId="{70E1D050-7C57-4C9E-8D27-34319EE397F5}" destId="{BCF4214A-7174-4660-BE0C-19A791B927F0}" srcOrd="0" destOrd="0" presId="urn:microsoft.com/office/officeart/2005/8/layout/vList3"/>
    <dgm:cxn modelId="{76531B5B-C943-0845-962E-7B0035048D74}" type="presParOf" srcId="{70E1D050-7C57-4C9E-8D27-34319EE397F5}" destId="{F07C96FA-AE18-4C2F-8555-BD1E3C77068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980BA7-B276-42DA-944B-BFB28CAF6BDC}">
      <dsp:nvSpPr>
        <dsp:cNvPr id="0" name=""/>
        <dsp:cNvSpPr/>
      </dsp:nvSpPr>
      <dsp:spPr>
        <a:xfrm>
          <a:off x="3633" y="1317334"/>
          <a:ext cx="2700720" cy="18912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Source materials</a:t>
          </a:r>
          <a:endParaRPr lang="en-MY" sz="3800" kern="1200" dirty="0"/>
        </a:p>
      </dsp:txBody>
      <dsp:txXfrm>
        <a:off x="59027" y="1372728"/>
        <a:ext cx="2589932" cy="1780505"/>
      </dsp:txXfrm>
    </dsp:sp>
    <dsp:sp modelId="{5047FB1A-15E1-4D56-8712-85B0A358ADD8}">
      <dsp:nvSpPr>
        <dsp:cNvPr id="0" name=""/>
        <dsp:cNvSpPr/>
      </dsp:nvSpPr>
      <dsp:spPr>
        <a:xfrm rot="23345">
          <a:off x="3285500" y="1560770"/>
          <a:ext cx="1232086" cy="14390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3100" kern="1200"/>
        </a:p>
      </dsp:txBody>
      <dsp:txXfrm>
        <a:off x="3285504" y="1847319"/>
        <a:ext cx="862460" cy="863414"/>
      </dsp:txXfrm>
    </dsp:sp>
    <dsp:sp modelId="{93829B97-73DE-45FD-8CF0-65FC7B13C944}">
      <dsp:nvSpPr>
        <dsp:cNvPr id="0" name=""/>
        <dsp:cNvSpPr/>
      </dsp:nvSpPr>
      <dsp:spPr>
        <a:xfrm>
          <a:off x="5028992" y="1317334"/>
          <a:ext cx="3200607" cy="1962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Merchantable products</a:t>
          </a:r>
          <a:endParaRPr lang="en-MY" sz="3800" kern="1200" dirty="0"/>
        </a:p>
      </dsp:txBody>
      <dsp:txXfrm>
        <a:off x="5086485" y="1374827"/>
        <a:ext cx="3085621" cy="18479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244E6-A725-4446-BF18-D89DD6DA3E25}">
      <dsp:nvSpPr>
        <dsp:cNvPr id="0" name=""/>
        <dsp:cNvSpPr/>
      </dsp:nvSpPr>
      <dsp:spPr>
        <a:xfrm rot="5400000">
          <a:off x="-360206" y="547734"/>
          <a:ext cx="2401375" cy="16809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Project planning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phase</a:t>
          </a:r>
          <a:endParaRPr lang="en-MY" sz="1900" kern="1200" dirty="0"/>
        </a:p>
      </dsp:txBody>
      <dsp:txXfrm rot="-5400000">
        <a:off x="1" y="1028008"/>
        <a:ext cx="1680962" cy="720413"/>
      </dsp:txXfrm>
    </dsp:sp>
    <dsp:sp modelId="{01D99107-B588-4EE8-AE41-3B109CA163F4}">
      <dsp:nvSpPr>
        <dsp:cNvPr id="0" name=""/>
        <dsp:cNvSpPr/>
      </dsp:nvSpPr>
      <dsp:spPr>
        <a:xfrm rot="5400000">
          <a:off x="3955608" y="-2268243"/>
          <a:ext cx="1923146" cy="64724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Cost forecasts &amp; analyses – important</a:t>
          </a:r>
          <a:endParaRPr lang="en-MY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Basic engineering – assess production cost for the manufacturing of a planned product as exactly as possible.</a:t>
          </a:r>
          <a:endParaRPr lang="en-MY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Determination, optimization, implementation at least rough component, installation plan (layout), tender and contract award.  </a:t>
          </a:r>
          <a:endParaRPr lang="en-MY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MY" sz="1800" kern="1200" dirty="0"/>
        </a:p>
      </dsp:txBody>
      <dsp:txXfrm rot="-5400000">
        <a:off x="1680963" y="100282"/>
        <a:ext cx="6378557" cy="1735386"/>
      </dsp:txXfrm>
    </dsp:sp>
    <dsp:sp modelId="{DF3F29D7-1813-405D-A17E-01FC955FA8F9}">
      <dsp:nvSpPr>
        <dsp:cNvPr id="0" name=""/>
        <dsp:cNvSpPr/>
      </dsp:nvSpPr>
      <dsp:spPr>
        <a:xfrm rot="5400000">
          <a:off x="-360206" y="2676828"/>
          <a:ext cx="2401375" cy="16809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Execution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phase</a:t>
          </a:r>
          <a:endParaRPr lang="en-MY" sz="1900" kern="1200" dirty="0"/>
        </a:p>
      </dsp:txBody>
      <dsp:txXfrm rot="-5400000">
        <a:off x="1" y="3157102"/>
        <a:ext cx="1680962" cy="720413"/>
      </dsp:txXfrm>
    </dsp:sp>
    <dsp:sp modelId="{C8B409D0-9C40-4042-81D5-5AF2CA21E411}">
      <dsp:nvSpPr>
        <dsp:cNvPr id="0" name=""/>
        <dsp:cNvSpPr/>
      </dsp:nvSpPr>
      <dsp:spPr>
        <a:xfrm rot="5400000">
          <a:off x="4136734" y="-139149"/>
          <a:ext cx="1560894" cy="64724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After the starting signal for the construction given</a:t>
          </a:r>
          <a:endParaRPr lang="en-MY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Detail engineering</a:t>
          </a:r>
          <a:endParaRPr lang="en-MY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Planning, procurement, assembly, commissioning of the plant</a:t>
          </a:r>
          <a:endParaRPr lang="en-MY" sz="1800" kern="1200" dirty="0"/>
        </a:p>
      </dsp:txBody>
      <dsp:txXfrm rot="-5400000">
        <a:off x="1680963" y="2392819"/>
        <a:ext cx="6396240" cy="1408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33B0A4-CCDB-47EC-960B-0C5C258E1EE8}">
      <dsp:nvSpPr>
        <dsp:cNvPr id="0" name=""/>
        <dsp:cNvSpPr/>
      </dsp:nvSpPr>
      <dsp:spPr>
        <a:xfrm rot="16200000">
          <a:off x="-1083348" y="1617678"/>
          <a:ext cx="2793492" cy="519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57824" bIns="0" numCol="1" spcCol="1270" anchor="t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Operator</a:t>
          </a:r>
          <a:endParaRPr lang="en-MY" sz="2200" kern="1200" dirty="0"/>
        </a:p>
      </dsp:txBody>
      <dsp:txXfrm>
        <a:off x="-1083348" y="1617678"/>
        <a:ext cx="2793492" cy="519107"/>
      </dsp:txXfrm>
    </dsp:sp>
    <dsp:sp modelId="{0E4D0AD1-9620-4030-8BE3-84226B967B73}">
      <dsp:nvSpPr>
        <dsp:cNvPr id="0" name=""/>
        <dsp:cNvSpPr/>
      </dsp:nvSpPr>
      <dsp:spPr>
        <a:xfrm>
          <a:off x="364452" y="0"/>
          <a:ext cx="3002704" cy="35813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457824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MY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Product development </a:t>
          </a:r>
          <a:endParaRPr lang="en-MY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Plant type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Plant location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Costs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Inquiry / invitation to tender</a:t>
          </a:r>
        </a:p>
      </dsp:txBody>
      <dsp:txXfrm>
        <a:off x="364452" y="0"/>
        <a:ext cx="3002704" cy="3581396"/>
      </dsp:txXfrm>
    </dsp:sp>
    <dsp:sp modelId="{5868416C-E523-467A-A321-F148D60FC5C1}">
      <dsp:nvSpPr>
        <dsp:cNvPr id="0" name=""/>
        <dsp:cNvSpPr/>
      </dsp:nvSpPr>
      <dsp:spPr>
        <a:xfrm>
          <a:off x="0" y="-86530"/>
          <a:ext cx="1026244" cy="8018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26C5E-D85B-4A8F-B985-693A57B4954F}">
      <dsp:nvSpPr>
        <dsp:cNvPr id="0" name=""/>
        <dsp:cNvSpPr/>
      </dsp:nvSpPr>
      <dsp:spPr>
        <a:xfrm rot="16200000">
          <a:off x="2905049" y="1735884"/>
          <a:ext cx="2793492" cy="519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57824" bIns="0" numCol="1" spcCol="1270" anchor="t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Plant manufacturer</a:t>
          </a:r>
          <a:endParaRPr lang="en-MY" sz="2200" kern="1200" dirty="0"/>
        </a:p>
      </dsp:txBody>
      <dsp:txXfrm>
        <a:off x="2905049" y="1735884"/>
        <a:ext cx="2793492" cy="519107"/>
      </dsp:txXfrm>
    </dsp:sp>
    <dsp:sp modelId="{50EED76F-4D41-40A3-8397-C3BB217BD30E}">
      <dsp:nvSpPr>
        <dsp:cNvPr id="0" name=""/>
        <dsp:cNvSpPr/>
      </dsp:nvSpPr>
      <dsp:spPr>
        <a:xfrm>
          <a:off x="4561349" y="886156"/>
          <a:ext cx="2585707" cy="2218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457824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Risk analysis</a:t>
          </a:r>
          <a:endParaRPr lang="en-MY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Basic engineering</a:t>
          </a:r>
          <a:endParaRPr lang="en-MY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Quotation </a:t>
          </a:r>
          <a:endParaRPr lang="en-MY" sz="2400" kern="1200" dirty="0"/>
        </a:p>
      </dsp:txBody>
      <dsp:txXfrm>
        <a:off x="4561349" y="886156"/>
        <a:ext cx="2585707" cy="2218563"/>
      </dsp:txXfrm>
    </dsp:sp>
    <dsp:sp modelId="{8BE6474C-2B30-4778-B1EF-1D92BC770E02}">
      <dsp:nvSpPr>
        <dsp:cNvPr id="0" name=""/>
        <dsp:cNvSpPr/>
      </dsp:nvSpPr>
      <dsp:spPr>
        <a:xfrm>
          <a:off x="4207795" y="-86530"/>
          <a:ext cx="707107" cy="1038215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69669-7CB5-4BDE-8916-EC551AFD392C}">
      <dsp:nvSpPr>
        <dsp:cNvPr id="0" name=""/>
        <dsp:cNvSpPr/>
      </dsp:nvSpPr>
      <dsp:spPr>
        <a:xfrm>
          <a:off x="0" y="103187"/>
          <a:ext cx="2333625" cy="1400175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hlinkClick xmlns:r="http://schemas.openxmlformats.org/officeDocument/2006/relationships" r:id="" action="ppaction://hlinksldjump"/>
            </a:rPr>
            <a:t>Product development</a:t>
          </a:r>
          <a:endParaRPr lang="en-MY" sz="3000" kern="1200" dirty="0"/>
        </a:p>
      </dsp:txBody>
      <dsp:txXfrm>
        <a:off x="0" y="103187"/>
        <a:ext cx="2333625" cy="1400175"/>
      </dsp:txXfrm>
    </dsp:sp>
    <dsp:sp modelId="{DFB0E9FF-5178-40D8-88C6-1FEC85563A4E}">
      <dsp:nvSpPr>
        <dsp:cNvPr id="0" name=""/>
        <dsp:cNvSpPr/>
      </dsp:nvSpPr>
      <dsp:spPr>
        <a:xfrm>
          <a:off x="2566987" y="103187"/>
          <a:ext cx="2333625" cy="1400175"/>
        </a:xfrm>
        <a:prstGeom prst="rect">
          <a:avLst/>
        </a:prstGeom>
        <a:solidFill>
          <a:srgbClr val="92D05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hlinkClick xmlns:r="http://schemas.openxmlformats.org/officeDocument/2006/relationships" r:id="" action="ppaction://hlinksldjump"/>
            </a:rPr>
            <a:t>Plant Type &amp; location</a:t>
          </a:r>
          <a:endParaRPr lang="en-MY" sz="3000" kern="1200" dirty="0"/>
        </a:p>
      </dsp:txBody>
      <dsp:txXfrm>
        <a:off x="2566987" y="103187"/>
        <a:ext cx="2333625" cy="1400175"/>
      </dsp:txXfrm>
    </dsp:sp>
    <dsp:sp modelId="{EBEB0108-4B7A-4663-8ED2-296FDBA406BB}">
      <dsp:nvSpPr>
        <dsp:cNvPr id="0" name=""/>
        <dsp:cNvSpPr/>
      </dsp:nvSpPr>
      <dsp:spPr>
        <a:xfrm>
          <a:off x="5105411" y="76206"/>
          <a:ext cx="2333625" cy="1400175"/>
        </a:xfrm>
        <a:prstGeom prst="rect">
          <a:avLst/>
        </a:prstGeom>
        <a:pattFill prst="pct5">
          <a:fgClr>
            <a:schemeClr val="accent4">
              <a:hueOff val="0"/>
              <a:satOff val="0"/>
              <a:lumOff val="0"/>
            </a:schemeClr>
          </a:fgClr>
          <a:bgClr>
            <a:schemeClr val="bg1"/>
          </a:bgClr>
        </a:patt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hlinkClick xmlns:r="http://schemas.openxmlformats.org/officeDocument/2006/relationships" r:id="" action="ppaction://hlinksldjump"/>
            </a:rPr>
            <a:t>Capacity</a:t>
          </a:r>
          <a:endParaRPr lang="en-MY" sz="3000" kern="1200" dirty="0"/>
        </a:p>
      </dsp:txBody>
      <dsp:txXfrm>
        <a:off x="5105411" y="76206"/>
        <a:ext cx="2333625" cy="1400175"/>
      </dsp:txXfrm>
    </dsp:sp>
    <dsp:sp modelId="{A9AF6762-EF89-4ED5-932E-60FC16CBAFA5}">
      <dsp:nvSpPr>
        <dsp:cNvPr id="0" name=""/>
        <dsp:cNvSpPr/>
      </dsp:nvSpPr>
      <dsp:spPr>
        <a:xfrm>
          <a:off x="0" y="1736724"/>
          <a:ext cx="2333625" cy="14001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hlinkClick xmlns:r="http://schemas.openxmlformats.org/officeDocument/2006/relationships" r:id="" action="ppaction://hlinksldjump"/>
            </a:rPr>
            <a:t>Availability</a:t>
          </a:r>
          <a:endParaRPr lang="en-MY" sz="3000" kern="1200" dirty="0"/>
        </a:p>
      </dsp:txBody>
      <dsp:txXfrm>
        <a:off x="0" y="1736724"/>
        <a:ext cx="2333625" cy="1400175"/>
      </dsp:txXfrm>
    </dsp:sp>
    <dsp:sp modelId="{274FD074-C2B6-47CC-B1DF-33BD94CD8C3B}">
      <dsp:nvSpPr>
        <dsp:cNvPr id="0" name=""/>
        <dsp:cNvSpPr/>
      </dsp:nvSpPr>
      <dsp:spPr>
        <a:xfrm>
          <a:off x="2566987" y="1736724"/>
          <a:ext cx="2333625" cy="1400175"/>
        </a:xfrm>
        <a:prstGeom prst="rect">
          <a:avLst/>
        </a:prstGeom>
        <a:gradFill rotWithShape="0">
          <a:gsLst>
            <a:gs pos="0">
              <a:srgbClr val="7030A0"/>
            </a:gs>
            <a:gs pos="50000">
              <a:schemeClr val="accent1">
                <a:tint val="44500"/>
                <a:satMod val="160000"/>
              </a:schemeClr>
            </a:gs>
            <a:gs pos="96000">
              <a:schemeClr val="accent2">
                <a:lumMod val="60000"/>
                <a:lumOff val="40000"/>
              </a:schemeClr>
            </a:gs>
          </a:gsLst>
          <a:lin ang="5400000" scaled="0"/>
        </a:gra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hlinkClick xmlns:r="http://schemas.openxmlformats.org/officeDocument/2006/relationships" r:id="" action="ppaction://hlinksldjump"/>
            </a:rPr>
            <a:t>Lifespan</a:t>
          </a:r>
          <a:endParaRPr lang="en-MY" sz="3000" kern="1200" dirty="0"/>
        </a:p>
      </dsp:txBody>
      <dsp:txXfrm>
        <a:off x="2566987" y="1736724"/>
        <a:ext cx="2333625" cy="1400175"/>
      </dsp:txXfrm>
    </dsp:sp>
    <dsp:sp modelId="{A72994BE-A894-4EBF-97FC-D82B80A44EA4}">
      <dsp:nvSpPr>
        <dsp:cNvPr id="0" name=""/>
        <dsp:cNvSpPr/>
      </dsp:nvSpPr>
      <dsp:spPr>
        <a:xfrm>
          <a:off x="5133975" y="1736724"/>
          <a:ext cx="2333625" cy="1400175"/>
        </a:xfrm>
        <a:prstGeom prst="rect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hlinkClick xmlns:r="http://schemas.openxmlformats.org/officeDocument/2006/relationships" r:id="" action="ppaction://hlinksldjump"/>
            </a:rPr>
            <a:t>Degree of automation</a:t>
          </a:r>
          <a:endParaRPr lang="en-MY" sz="3000" kern="1200" dirty="0"/>
        </a:p>
      </dsp:txBody>
      <dsp:txXfrm>
        <a:off x="5133975" y="1736724"/>
        <a:ext cx="2333625" cy="1400175"/>
      </dsp:txXfrm>
    </dsp:sp>
    <dsp:sp modelId="{C6C99185-136D-442E-9224-B4E7A34334BA}">
      <dsp:nvSpPr>
        <dsp:cNvPr id="0" name=""/>
        <dsp:cNvSpPr/>
      </dsp:nvSpPr>
      <dsp:spPr>
        <a:xfrm>
          <a:off x="1283493" y="3370262"/>
          <a:ext cx="2333625" cy="1400175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hlinkClick xmlns:r="http://schemas.openxmlformats.org/officeDocument/2006/relationships" r:id="" action="ppaction://hlinksldjump"/>
            </a:rPr>
            <a:t>Legal</a:t>
          </a:r>
          <a:r>
            <a:rPr lang="en-US" sz="3000" kern="1200" dirty="0" smtClean="0"/>
            <a:t> </a:t>
          </a:r>
          <a:endParaRPr lang="en-MY" sz="3000" kern="1200" dirty="0"/>
        </a:p>
      </dsp:txBody>
      <dsp:txXfrm>
        <a:off x="1283493" y="3370262"/>
        <a:ext cx="2333625" cy="1400175"/>
      </dsp:txXfrm>
    </dsp:sp>
    <dsp:sp modelId="{A5DA87E0-B1DF-4C11-99E2-BD2B1D6FD28F}">
      <dsp:nvSpPr>
        <dsp:cNvPr id="0" name=""/>
        <dsp:cNvSpPr/>
      </dsp:nvSpPr>
      <dsp:spPr>
        <a:xfrm>
          <a:off x="3850481" y="3370262"/>
          <a:ext cx="2333625" cy="1400175"/>
        </a:xfrm>
        <a:prstGeom prst="rect">
          <a:avLst/>
        </a:prstGeom>
        <a:solidFill>
          <a:srgbClr val="C000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hlinkClick xmlns:r="http://schemas.openxmlformats.org/officeDocument/2006/relationships" r:id="" action="ppaction://noaction"/>
            </a:rPr>
            <a:t>Cost</a:t>
          </a:r>
          <a:endParaRPr lang="en-MY" sz="3000" kern="1200" dirty="0"/>
        </a:p>
      </dsp:txBody>
      <dsp:txXfrm>
        <a:off x="3850481" y="3370262"/>
        <a:ext cx="2333625" cy="14001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0ED0B3-9CE6-4369-A935-7ADF8545EF42}">
      <dsp:nvSpPr>
        <dsp:cNvPr id="0" name=""/>
        <dsp:cNvSpPr/>
      </dsp:nvSpPr>
      <dsp:spPr>
        <a:xfrm rot="10800000">
          <a:off x="1577940" y="1508"/>
          <a:ext cx="5016627" cy="1257416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486" tIns="152400" rIns="28448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Small </a:t>
          </a:r>
          <a:endParaRPr lang="en-MY" sz="4000" kern="1200" dirty="0"/>
        </a:p>
      </dsp:txBody>
      <dsp:txXfrm rot="10800000">
        <a:off x="1892294" y="1508"/>
        <a:ext cx="4702273" cy="1257416"/>
      </dsp:txXfrm>
    </dsp:sp>
    <dsp:sp modelId="{8C522E6C-49DC-4B12-8E6A-1B3B073DE5DD}">
      <dsp:nvSpPr>
        <dsp:cNvPr id="0" name=""/>
        <dsp:cNvSpPr/>
      </dsp:nvSpPr>
      <dsp:spPr>
        <a:xfrm>
          <a:off x="949232" y="1508"/>
          <a:ext cx="1257416" cy="125741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110DB2-5E8E-460A-B437-E332BEC77847}">
      <dsp:nvSpPr>
        <dsp:cNvPr id="0" name=""/>
        <dsp:cNvSpPr/>
      </dsp:nvSpPr>
      <dsp:spPr>
        <a:xfrm rot="10800000">
          <a:off x="1577940" y="1634273"/>
          <a:ext cx="5016627" cy="1257416"/>
        </a:xfrm>
        <a:prstGeom prst="homePlate">
          <a:avLst/>
        </a:prstGeom>
        <a:solidFill>
          <a:schemeClr val="accent4">
            <a:hueOff val="-2232386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486" tIns="152400" rIns="28448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Medium-size</a:t>
          </a:r>
          <a:endParaRPr lang="en-MY" sz="4000" kern="1200" dirty="0"/>
        </a:p>
      </dsp:txBody>
      <dsp:txXfrm rot="10800000">
        <a:off x="1892294" y="1634273"/>
        <a:ext cx="4702273" cy="1257416"/>
      </dsp:txXfrm>
    </dsp:sp>
    <dsp:sp modelId="{AC4CBA76-9270-44FA-A5AC-BF0CF7F8839B}">
      <dsp:nvSpPr>
        <dsp:cNvPr id="0" name=""/>
        <dsp:cNvSpPr/>
      </dsp:nvSpPr>
      <dsp:spPr>
        <a:xfrm>
          <a:off x="949232" y="1634273"/>
          <a:ext cx="1257416" cy="1257416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7C96FA-AE18-4C2F-8555-BD1E3C770686}">
      <dsp:nvSpPr>
        <dsp:cNvPr id="0" name=""/>
        <dsp:cNvSpPr/>
      </dsp:nvSpPr>
      <dsp:spPr>
        <a:xfrm rot="10800000">
          <a:off x="1577940" y="3267038"/>
          <a:ext cx="5016627" cy="1257416"/>
        </a:xfrm>
        <a:prstGeom prst="homePlate">
          <a:avLst/>
        </a:prstGeom>
        <a:solidFill>
          <a:schemeClr val="accent4">
            <a:hueOff val="-4464771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486" tIns="152400" rIns="28448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Large-scale</a:t>
          </a:r>
          <a:endParaRPr lang="en-MY" sz="4000" kern="1200" dirty="0"/>
        </a:p>
      </dsp:txBody>
      <dsp:txXfrm rot="10800000">
        <a:off x="1892294" y="3267038"/>
        <a:ext cx="4702273" cy="1257416"/>
      </dsp:txXfrm>
    </dsp:sp>
    <dsp:sp modelId="{BCF4214A-7174-4660-BE0C-19A791B927F0}">
      <dsp:nvSpPr>
        <dsp:cNvPr id="0" name=""/>
        <dsp:cNvSpPr/>
      </dsp:nvSpPr>
      <dsp:spPr>
        <a:xfrm>
          <a:off x="949232" y="3267038"/>
          <a:ext cx="1257416" cy="125741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A7D3C-3E2F-4CC9-B5A6-0EC7E1CC4DB6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8EF26-2579-42B9-BC7C-8342B13E266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0794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EF26-2579-42B9-BC7C-8342B13E266F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03545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9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4AF3-5AFF-461D-AC42-7E9EAF9491E6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257-4A42-4801-84CB-53888988D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48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4AF3-5AFF-461D-AC42-7E9EAF9491E6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257-4A42-4801-84CB-53888988D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19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4AF3-5AFF-461D-AC42-7E9EAF9491E6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257-4A42-4801-84CB-53888988D68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517" y="5670938"/>
            <a:ext cx="1893983" cy="693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062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4AF3-5AFF-461D-AC42-7E9EAF9491E6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257-4A42-4801-84CB-53888988D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34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4AF3-5AFF-461D-AC42-7E9EAF9491E6}" type="datetimeFigureOut">
              <a:rPr lang="en-US" smtClean="0"/>
              <a:t>10/2/17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257-4A42-4801-84CB-53888988D68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517" y="5670938"/>
            <a:ext cx="1893983" cy="693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9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4AF3-5AFF-461D-AC42-7E9EAF9491E6}" type="datetimeFigureOut">
              <a:rPr lang="en-US" smtClean="0"/>
              <a:t>10/2/17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257-4A42-4801-84CB-53888988D688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517" y="5670938"/>
            <a:ext cx="1893983" cy="693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8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4AF3-5AFF-461D-AC42-7E9EAF9491E6}" type="datetimeFigureOut">
              <a:rPr lang="en-US" smtClean="0"/>
              <a:t>10/2/17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257-4A42-4801-84CB-53888988D688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517" y="5670938"/>
            <a:ext cx="1893983" cy="693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74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4AF3-5AFF-461D-AC42-7E9EAF9491E6}" type="datetimeFigureOut">
              <a:rPr lang="en-US" smtClean="0"/>
              <a:t>10/2/17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257-4A42-4801-84CB-53888988D688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517" y="5670938"/>
            <a:ext cx="1893983" cy="693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764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4AF3-5AFF-461D-AC42-7E9EAF9491E6}" type="datetimeFigureOut">
              <a:rPr lang="en-US" smtClean="0"/>
              <a:t>10/2/17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257-4A42-4801-84CB-53888988D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49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4AF3-5AFF-461D-AC42-7E9EAF9491E6}" type="datetimeFigureOut">
              <a:rPr lang="en-US" smtClean="0"/>
              <a:t>10/2/17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257-4A42-4801-84CB-53888988D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50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F4AF3-5AFF-461D-AC42-7E9EAF9491E6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27257-4A42-4801-84CB-53888988D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  <p:sldLayoutId id="2147483965" r:id="rId2"/>
    <p:sldLayoutId id="2147483966" r:id="rId3"/>
    <p:sldLayoutId id="2147483967" r:id="rId4"/>
    <p:sldLayoutId id="2147483968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BSB3503 - Biomanufacturing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2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 Plant Design Part I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Author: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Nurul Azyyati Sabri</a:t>
            </a: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Co-Author / Editor: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Rama Yusvana </a:t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Industrial Sciences &amp; Technology</a:t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yusvana@ump.edu.my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10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stages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MY" dirty="0"/>
              <a:t>	1. Inception</a:t>
            </a:r>
          </a:p>
          <a:p>
            <a:pPr marL="0" indent="0">
              <a:buNone/>
            </a:pPr>
            <a:r>
              <a:rPr lang="en-MY" dirty="0"/>
              <a:t>	2. Preliminary evaluation of economics and market</a:t>
            </a:r>
          </a:p>
          <a:p>
            <a:pPr marL="0" indent="0">
              <a:buNone/>
            </a:pPr>
            <a:r>
              <a:rPr lang="en-MY" dirty="0"/>
              <a:t>	3. Development of data necessary for final design</a:t>
            </a:r>
          </a:p>
          <a:p>
            <a:pPr marL="0" indent="0">
              <a:buNone/>
            </a:pPr>
            <a:r>
              <a:rPr lang="en-MY" dirty="0"/>
              <a:t>	4. Final economic evaluation</a:t>
            </a:r>
          </a:p>
          <a:p>
            <a:pPr marL="0" indent="0">
              <a:buNone/>
            </a:pPr>
            <a:r>
              <a:rPr lang="en-MY" dirty="0"/>
              <a:t>	5. Detailed engineering design</a:t>
            </a:r>
          </a:p>
          <a:p>
            <a:pPr marL="0" indent="0">
              <a:buNone/>
            </a:pPr>
            <a:r>
              <a:rPr lang="en-MY" dirty="0"/>
              <a:t>	6. Procurement</a:t>
            </a:r>
          </a:p>
          <a:p>
            <a:pPr marL="0" indent="0">
              <a:buNone/>
            </a:pPr>
            <a:r>
              <a:rPr lang="en-MY" dirty="0"/>
              <a:t>	7. Erection</a:t>
            </a:r>
          </a:p>
          <a:p>
            <a:pPr marL="0" indent="0">
              <a:buNone/>
            </a:pPr>
            <a:r>
              <a:rPr lang="en-MY" dirty="0"/>
              <a:t>	8. Start up and trial runs</a:t>
            </a:r>
          </a:p>
          <a:p>
            <a:pPr marL="0" indent="0">
              <a:buNone/>
            </a:pPr>
            <a:r>
              <a:rPr lang="en-MY" dirty="0"/>
              <a:t>	9. Production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8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450" y="17745"/>
            <a:ext cx="7200900" cy="1485900"/>
          </a:xfrm>
        </p:spPr>
        <p:txBody>
          <a:bodyPr/>
          <a:lstStyle/>
          <a:p>
            <a:r>
              <a:rPr lang="en-US" smtClean="0"/>
              <a:t>Overview of activities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286778"/>
              </p:ext>
            </p:extLst>
          </p:nvPr>
        </p:nvGraphicFramePr>
        <p:xfrm>
          <a:off x="457200" y="1600200"/>
          <a:ext cx="81534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L-Shape 6"/>
          <p:cNvSpPr/>
          <p:nvPr/>
        </p:nvSpPr>
        <p:spPr>
          <a:xfrm rot="18905176">
            <a:off x="712594" y="3759299"/>
            <a:ext cx="860805" cy="863400"/>
          </a:xfrm>
          <a:prstGeom prst="corner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457200" y="4114800"/>
            <a:ext cx="1489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Conclusion of </a:t>
            </a:r>
          </a:p>
          <a:p>
            <a:pPr algn="ctr"/>
            <a:r>
              <a:rPr lang="en-US" sz="1400" dirty="0" smtClean="0"/>
              <a:t>contract</a:t>
            </a:r>
            <a:endParaRPr lang="en-MY" sz="1400" dirty="0"/>
          </a:p>
        </p:txBody>
      </p:sp>
    </p:spTree>
    <p:extLst>
      <p:ext uri="{BB962C8B-B14F-4D97-AF65-F5344CB8AC3E}">
        <p14:creationId xmlns:p14="http://schemas.microsoft.com/office/powerpoint/2010/main" val="39610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943600" y="2743200"/>
            <a:ext cx="2209800" cy="1066800"/>
            <a:chOff x="5943600" y="2743200"/>
            <a:chExt cx="2209800" cy="1066800"/>
          </a:xfrm>
        </p:grpSpPr>
        <p:sp>
          <p:nvSpPr>
            <p:cNvPr id="4" name="Rounded Rectangle 3"/>
            <p:cNvSpPr/>
            <p:nvPr/>
          </p:nvSpPr>
          <p:spPr>
            <a:xfrm>
              <a:off x="5943600" y="2743200"/>
              <a:ext cx="2209800" cy="1066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045200" y="2953434"/>
              <a:ext cx="1955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Project planning phase</a:t>
              </a:r>
              <a:endParaRPr lang="en-MY" dirty="0"/>
            </a:p>
          </p:txBody>
        </p:sp>
      </p:grpSp>
      <p:sp>
        <p:nvSpPr>
          <p:cNvPr id="6" name="Round Single Corner Rectangle 5"/>
          <p:cNvSpPr/>
          <p:nvPr/>
        </p:nvSpPr>
        <p:spPr>
          <a:xfrm>
            <a:off x="5708650" y="4419600"/>
            <a:ext cx="2679700" cy="1104900"/>
          </a:xfrm>
          <a:prstGeom prst="round1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TextBox 6"/>
          <p:cNvSpPr txBox="1"/>
          <p:nvPr/>
        </p:nvSpPr>
        <p:spPr>
          <a:xfrm>
            <a:off x="5708650" y="460117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1-3 years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Politic arguments</a:t>
            </a:r>
            <a:r>
              <a:rPr lang="en-MY" dirty="0" smtClean="0"/>
              <a:t>, R&amp;D</a:t>
            </a: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8432"/>
            <a:ext cx="4704783" cy="625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206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5943600" y="2590800"/>
            <a:ext cx="1828800" cy="914400"/>
            <a:chOff x="5943600" y="2590800"/>
            <a:chExt cx="1828800" cy="914400"/>
          </a:xfrm>
        </p:grpSpPr>
        <p:sp>
          <p:nvSpPr>
            <p:cNvPr id="4" name="Rounded Rectangle 3"/>
            <p:cNvSpPr/>
            <p:nvPr/>
          </p:nvSpPr>
          <p:spPr>
            <a:xfrm>
              <a:off x="5943600" y="2590800"/>
              <a:ext cx="182880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172200" y="2782669"/>
              <a:ext cx="1371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Execution phase</a:t>
              </a:r>
              <a:endParaRPr lang="en-MY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778500" y="4953000"/>
            <a:ext cx="29718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2-4 years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9" name="Picture 2" descr="C:\Users\Azie\Desktop\ScreenHunter_03 Nov. 14 14.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152400"/>
            <a:ext cx="4895850" cy="620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12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676400"/>
            <a:ext cx="3810000" cy="434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200900" cy="838200"/>
          </a:xfrm>
        </p:spPr>
        <p:txBody>
          <a:bodyPr/>
          <a:lstStyle/>
          <a:p>
            <a:pPr algn="l"/>
            <a:r>
              <a:rPr lang="en-US" smtClean="0"/>
              <a:t>Project planning</a:t>
            </a: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699834"/>
              </p:ext>
            </p:extLst>
          </p:nvPr>
        </p:nvGraphicFramePr>
        <p:xfrm>
          <a:off x="666750" y="19812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148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Goal: draw the utmost </a:t>
            </a:r>
            <a:r>
              <a:rPr lang="en-US" sz="2800" b="1" dirty="0" smtClean="0">
                <a:solidFill>
                  <a:srgbClr val="00B050"/>
                </a:solidFill>
              </a:rPr>
              <a:t>profit</a:t>
            </a:r>
            <a:r>
              <a:rPr lang="en-US" sz="2800" dirty="0" smtClean="0"/>
              <a:t> from products.</a:t>
            </a:r>
          </a:p>
          <a:p>
            <a:r>
              <a:rPr lang="en-US" sz="2800" dirty="0" smtClean="0"/>
              <a:t>First step: </a:t>
            </a:r>
            <a:r>
              <a:rPr lang="en-US" sz="2800" b="1" dirty="0" smtClean="0">
                <a:solidFill>
                  <a:srgbClr val="00B050"/>
                </a:solidFill>
              </a:rPr>
              <a:t>development</a:t>
            </a:r>
            <a:r>
              <a:rPr lang="en-US" sz="2800" dirty="0" smtClean="0"/>
              <a:t> of marketable products followed by appropriate </a:t>
            </a:r>
            <a:r>
              <a:rPr lang="en-US" sz="2800" b="1" dirty="0" smtClean="0">
                <a:solidFill>
                  <a:srgbClr val="00B050"/>
                </a:solidFill>
              </a:rPr>
              <a:t>production plants</a:t>
            </a:r>
            <a:r>
              <a:rPr lang="en-US" sz="2800" dirty="0" smtClean="0"/>
              <a:t>. </a:t>
            </a:r>
          </a:p>
          <a:p>
            <a:r>
              <a:rPr lang="en-US" sz="2800" dirty="0" smtClean="0"/>
              <a:t>Generate turn overs by selling the products.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MY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457200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Operator</a:t>
            </a:r>
            <a:endParaRPr lang="en-US" sz="4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3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23510007"/>
              </p:ext>
            </p:extLst>
          </p:nvPr>
        </p:nvGraphicFramePr>
        <p:xfrm>
          <a:off x="0" y="7620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158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18415" cmpd="sng">
                  <a:noFill/>
                  <a:prstDash val="solid"/>
                </a:ln>
              </a:rPr>
              <a:t>PRODUCT DEVELOPMENT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Main targets</a:t>
            </a:r>
          </a:p>
          <a:p>
            <a:pPr lvl="1"/>
            <a:r>
              <a:rPr lang="en-US" sz="2800" dirty="0"/>
              <a:t>High sold price</a:t>
            </a:r>
          </a:p>
          <a:p>
            <a:pPr lvl="1"/>
            <a:r>
              <a:rPr lang="en-US" sz="2800" dirty="0"/>
              <a:t>Favorable</a:t>
            </a:r>
          </a:p>
          <a:p>
            <a:pPr lvl="1"/>
            <a:r>
              <a:rPr lang="en-US" sz="2800" dirty="0"/>
              <a:t>Produced in Large quantities.</a:t>
            </a:r>
          </a:p>
          <a:p>
            <a:pPr lvl="1"/>
            <a:r>
              <a:rPr lang="en-US" sz="2800" dirty="0"/>
              <a:t>Sustainable. </a:t>
            </a:r>
            <a:endParaRPr lang="en-US" sz="2800" dirty="0" smtClean="0"/>
          </a:p>
          <a:p>
            <a:pPr marL="365760" lvl="1" indent="0">
              <a:buNone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68418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18415" cmpd="sng">
                  <a:noFill/>
                  <a:prstDash val="solid"/>
                </a:ln>
              </a:rPr>
              <a:t>PRODUCT DEVELOPMENT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166"/>
            <a:ext cx="8458199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To achieve the targets:</a:t>
            </a:r>
          </a:p>
          <a:p>
            <a:pPr marL="0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600" dirty="0"/>
              <a:t>Product : Technical aspect, product development by R&amp;D, use of highly trained scientists</a:t>
            </a:r>
          </a:p>
          <a:p>
            <a:pPr marL="457200" lvl="1" indent="0">
              <a:buNone/>
            </a:pPr>
            <a:r>
              <a:rPr lang="en-US" sz="2600" dirty="0"/>
              <a:t>Not necessarily new product</a:t>
            </a:r>
          </a:p>
          <a:p>
            <a:pPr marL="457200" lvl="1" indent="0">
              <a:buNone/>
            </a:pPr>
            <a:r>
              <a:rPr lang="en-US" sz="2600" dirty="0"/>
              <a:t>Market analysis.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4833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PLANT TYPES &amp; LOCATION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Strong influence </a:t>
            </a:r>
            <a:r>
              <a:rPr lang="en-US" sz="2800" dirty="0" smtClean="0"/>
              <a:t> and may require many </a:t>
            </a:r>
            <a:r>
              <a:rPr lang="en-US" sz="2800" b="1" dirty="0" smtClean="0"/>
              <a:t>different factors </a:t>
            </a:r>
            <a:r>
              <a:rPr lang="en-US" sz="2800" dirty="0" smtClean="0"/>
              <a:t>to be considered. </a:t>
            </a:r>
          </a:p>
          <a:p>
            <a:endParaRPr lang="en-US" sz="2800" dirty="0" smtClean="0"/>
          </a:p>
          <a:p>
            <a:r>
              <a:rPr lang="en-US" sz="2800" dirty="0" smtClean="0"/>
              <a:t>Location should lead to </a:t>
            </a:r>
            <a:r>
              <a:rPr lang="en-US" sz="2800" b="1" dirty="0" smtClean="0"/>
              <a:t>minimum cost of production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881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995" y="1916832"/>
            <a:ext cx="8229600" cy="4248472"/>
          </a:xfrm>
        </p:spPr>
        <p:txBody>
          <a:bodyPr>
            <a:normAutofit fontScale="92500" lnSpcReduction="20000"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Aims</a:t>
            </a:r>
          </a:p>
          <a:p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Provide overview of process plant design in biomanufacturing industry</a:t>
            </a:r>
          </a:p>
          <a:p>
            <a:pPr lvl="1"/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Expected Outcomes</a:t>
            </a:r>
          </a:p>
          <a:p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Understand the basic process in production of biopharmaceuticals</a:t>
            </a:r>
          </a:p>
          <a:p>
            <a:pPr lvl="1"/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Aware of the regulatory issues involved in production of biopharmaceuticals</a:t>
            </a:r>
          </a:p>
          <a:p>
            <a:pPr lvl="1"/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References</a:t>
            </a:r>
          </a:p>
          <a:p>
            <a:pPr lvl="1"/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149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1371600"/>
            <a:ext cx="8305800" cy="5181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Should be established upon completion of the detailed-estimate design. </a:t>
            </a:r>
          </a:p>
          <a:p>
            <a:endParaRPr lang="en-US" sz="1400" dirty="0" smtClean="0"/>
          </a:p>
          <a:p>
            <a:r>
              <a:rPr lang="en-US" sz="2800" dirty="0" smtClean="0"/>
              <a:t>Based on a complete </a:t>
            </a:r>
            <a:r>
              <a:rPr lang="en-US" sz="2800" b="1" dirty="0" smtClean="0">
                <a:solidFill>
                  <a:srgbClr val="FF0000"/>
                </a:solidFill>
              </a:rPr>
              <a:t>survey</a:t>
            </a:r>
            <a:r>
              <a:rPr lang="en-US" sz="2800" dirty="0" smtClean="0"/>
              <a:t>. 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304800" y="533400"/>
            <a:ext cx="37871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PLANT LOCATION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65529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153400" cy="56388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sz="3000" dirty="0">
                <a:solidFill>
                  <a:schemeClr val="bg1"/>
                </a:solidFill>
              </a:rPr>
              <a:t>Factors should </a:t>
            </a:r>
            <a:r>
              <a:rPr lang="en-US" sz="3000" dirty="0" smtClean="0">
                <a:solidFill>
                  <a:schemeClr val="bg1"/>
                </a:solidFill>
              </a:rPr>
              <a:t>be considered </a:t>
            </a:r>
            <a:r>
              <a:rPr lang="en-US" sz="3000" dirty="0">
                <a:solidFill>
                  <a:schemeClr val="bg1"/>
                </a:solidFill>
              </a:rPr>
              <a:t>in selecting a plant site</a:t>
            </a:r>
            <a:r>
              <a:rPr lang="en-US" sz="3000" dirty="0" smtClean="0">
                <a:solidFill>
                  <a:schemeClr val="bg1"/>
                </a:solidFill>
              </a:rPr>
              <a:t>:</a:t>
            </a:r>
          </a:p>
          <a:p>
            <a:pPr marL="0" indent="0" algn="just">
              <a:buNone/>
            </a:pPr>
            <a:endParaRPr lang="en-MY" dirty="0"/>
          </a:p>
          <a:p>
            <a:endParaRPr lang="en-MY" sz="3100" dirty="0" smtClean="0"/>
          </a:p>
          <a:p>
            <a:r>
              <a:rPr lang="en-MY" sz="3100" dirty="0" smtClean="0"/>
              <a:t>Plot of land.</a:t>
            </a:r>
            <a:r>
              <a:rPr lang="en-MY" sz="3100" dirty="0"/>
              <a:t> </a:t>
            </a:r>
            <a:endParaRPr lang="en-MY" sz="3100" dirty="0" smtClean="0"/>
          </a:p>
          <a:p>
            <a:r>
              <a:rPr lang="en-MY" sz="3100" dirty="0" smtClean="0"/>
              <a:t>Availability </a:t>
            </a:r>
            <a:r>
              <a:rPr lang="en-MY" sz="3100" dirty="0"/>
              <a:t>of suitable </a:t>
            </a:r>
            <a:r>
              <a:rPr lang="en-MY" sz="3100" dirty="0" smtClean="0"/>
              <a:t>land.</a:t>
            </a:r>
            <a:endParaRPr lang="en-MY" sz="3100" dirty="0"/>
          </a:p>
          <a:p>
            <a:r>
              <a:rPr lang="en-MY" sz="3100" dirty="0" smtClean="0"/>
              <a:t>Raw </a:t>
            </a:r>
            <a:r>
              <a:rPr lang="en-MY" sz="3100" dirty="0"/>
              <a:t>material </a:t>
            </a:r>
            <a:r>
              <a:rPr lang="en-MY" sz="3100" dirty="0" smtClean="0"/>
              <a:t>availability / operating resources.</a:t>
            </a:r>
            <a:endParaRPr lang="en-MY" sz="3100" dirty="0"/>
          </a:p>
          <a:p>
            <a:r>
              <a:rPr lang="en-MY" sz="3100" dirty="0"/>
              <a:t>Availability of </a:t>
            </a:r>
            <a:r>
              <a:rPr lang="en-MY" sz="3100" dirty="0" smtClean="0"/>
              <a:t>labours </a:t>
            </a:r>
          </a:p>
          <a:p>
            <a:r>
              <a:rPr lang="en-MY" sz="3100" dirty="0"/>
              <a:t>Political </a:t>
            </a:r>
            <a:r>
              <a:rPr lang="en-MY" sz="3100" dirty="0" smtClean="0"/>
              <a:t>conditions. </a:t>
            </a:r>
          </a:p>
          <a:p>
            <a:r>
              <a:rPr lang="en-MY" sz="3100" dirty="0" smtClean="0"/>
              <a:t>Geographic conditions / Climate.</a:t>
            </a:r>
          </a:p>
          <a:p>
            <a:r>
              <a:rPr lang="en-MY" sz="3100" dirty="0" smtClean="0"/>
              <a:t>Transport </a:t>
            </a:r>
            <a:r>
              <a:rPr lang="en-MY" sz="3100" dirty="0"/>
              <a:t>facilities</a:t>
            </a:r>
            <a:r>
              <a:rPr lang="en-MY" sz="3100" dirty="0" smtClean="0"/>
              <a:t>.</a:t>
            </a:r>
            <a:endParaRPr lang="en-MY" sz="3100" dirty="0"/>
          </a:p>
          <a:p>
            <a:r>
              <a:rPr lang="en-MY" sz="3100" dirty="0"/>
              <a:t>Availability of </a:t>
            </a:r>
            <a:r>
              <a:rPr lang="en-MY" sz="3100" dirty="0" smtClean="0"/>
              <a:t>utilities </a:t>
            </a:r>
            <a:r>
              <a:rPr lang="en-MY" sz="3100" dirty="0"/>
              <a:t>(Water, Electricity).</a:t>
            </a:r>
          </a:p>
          <a:p>
            <a:r>
              <a:rPr lang="en-MY" sz="3100" dirty="0"/>
              <a:t>Environmental impact and effluent disposal.</a:t>
            </a:r>
          </a:p>
          <a:p>
            <a:r>
              <a:rPr lang="en-MY" sz="3100" dirty="0"/>
              <a:t>Local community considerations</a:t>
            </a:r>
            <a:r>
              <a:rPr lang="en-MY" sz="3100" dirty="0" smtClean="0"/>
              <a:t>.</a:t>
            </a:r>
            <a:endParaRPr lang="en-MY" sz="3100" dirty="0"/>
          </a:p>
          <a:p>
            <a:r>
              <a:rPr lang="en-MY" sz="3100" dirty="0"/>
              <a:t>Taxations and legal restrictions</a:t>
            </a:r>
            <a:endParaRPr lang="en-US" sz="3100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602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18415" cmpd="sng">
                  <a:noFill/>
                  <a:prstDash val="solid"/>
                </a:ln>
              </a:rPr>
              <a:t>TYPE </a:t>
            </a:r>
            <a:r>
              <a:rPr lang="en-US">
                <a:ln w="18415" cmpd="sng">
                  <a:noFill/>
                  <a:prstDash val="solid"/>
                </a:ln>
              </a:rPr>
              <a:t>OF (BIO) </a:t>
            </a:r>
            <a:r>
              <a:rPr lang="en-US" dirty="0">
                <a:ln w="18415" cmpd="sng">
                  <a:noFill/>
                  <a:prstDash val="solid"/>
                </a:ln>
              </a:rPr>
              <a:t>MANUFACTURING PLANTS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9061321"/>
              </p:ext>
            </p:extLst>
          </p:nvPr>
        </p:nvGraphicFramePr>
        <p:xfrm>
          <a:off x="457200" y="1600200"/>
          <a:ext cx="7543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990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plant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Production volume up to USD 600,000.</a:t>
            </a:r>
          </a:p>
          <a:p>
            <a:r>
              <a:rPr lang="en-US" dirty="0" smtClean="0"/>
              <a:t>Transportable. </a:t>
            </a:r>
          </a:p>
          <a:p>
            <a:r>
              <a:rPr lang="en-US" dirty="0" smtClean="0"/>
              <a:t>Project duration : short.</a:t>
            </a:r>
          </a:p>
        </p:txBody>
      </p:sp>
    </p:spTree>
    <p:extLst>
      <p:ext uri="{BB962C8B-B14F-4D97-AF65-F5344CB8AC3E}">
        <p14:creationId xmlns:p14="http://schemas.microsoft.com/office/powerpoint/2010/main" val="10916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Medium-sized plant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562600" cy="4525963"/>
          </a:xfrm>
        </p:spPr>
        <p:txBody>
          <a:bodyPr>
            <a:normAutofit/>
          </a:bodyPr>
          <a:lstStyle/>
          <a:p>
            <a:r>
              <a:rPr lang="en-MY" dirty="0"/>
              <a:t>Sales</a:t>
            </a:r>
            <a:r>
              <a:rPr lang="en-MY" dirty="0" smtClean="0"/>
              <a:t> </a:t>
            </a:r>
            <a:r>
              <a:rPr lang="en-MY" dirty="0"/>
              <a:t>volumes of single or double digit </a:t>
            </a:r>
            <a:r>
              <a:rPr lang="en-MY" dirty="0" smtClean="0"/>
              <a:t>millions</a:t>
            </a:r>
          </a:p>
          <a:p>
            <a:r>
              <a:rPr lang="en-US" dirty="0" smtClean="0"/>
              <a:t>Duration: 1-3 years</a:t>
            </a:r>
          </a:p>
          <a:p>
            <a:r>
              <a:rPr lang="en-MY" dirty="0"/>
              <a:t>I</a:t>
            </a:r>
            <a:r>
              <a:rPr lang="en-MY" dirty="0" smtClean="0"/>
              <a:t>nclude several smaller </a:t>
            </a:r>
            <a:r>
              <a:rPr lang="en-MY" dirty="0"/>
              <a:t>plants</a:t>
            </a:r>
            <a:r>
              <a:rPr lang="en-MY" dirty="0" smtClean="0"/>
              <a:t>.</a:t>
            </a:r>
          </a:p>
          <a:p>
            <a:r>
              <a:rPr lang="en-US" dirty="0" smtClean="0"/>
              <a:t>E.g. </a:t>
            </a:r>
            <a:r>
              <a:rPr lang="en-MY" dirty="0" smtClean="0"/>
              <a:t>individual chemical </a:t>
            </a:r>
            <a:r>
              <a:rPr lang="en-MY" dirty="0"/>
              <a:t>plants</a:t>
            </a:r>
          </a:p>
        </p:txBody>
      </p:sp>
    </p:spTree>
    <p:extLst>
      <p:ext uri="{BB962C8B-B14F-4D97-AF65-F5344CB8AC3E}">
        <p14:creationId xmlns:p14="http://schemas.microsoft.com/office/powerpoint/2010/main" val="72390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Large-scale plant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Order volume – billion </a:t>
            </a:r>
          </a:p>
          <a:p>
            <a:r>
              <a:rPr lang="en-US" dirty="0" smtClean="0"/>
              <a:t>Project term exceeds 2 years. </a:t>
            </a:r>
          </a:p>
          <a:p>
            <a:r>
              <a:rPr lang="en-US" dirty="0" smtClean="0"/>
              <a:t>Handled by several project managers</a:t>
            </a:r>
            <a:r>
              <a:rPr lang="en-MY" dirty="0" smtClean="0"/>
              <a:t>. </a:t>
            </a:r>
          </a:p>
          <a:p>
            <a:pPr lvl="1"/>
            <a:r>
              <a:rPr lang="en-US" dirty="0" smtClean="0"/>
              <a:t>General manager – overall responsibility</a:t>
            </a:r>
          </a:p>
          <a:p>
            <a:pPr lvl="1"/>
            <a:r>
              <a:rPr lang="en-US" dirty="0" smtClean="0"/>
              <a:t>Managers – responsible on time scheduling with special tools.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4925834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Municipal waste incineration power plant in Europe. Total investment €500m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4988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Scheduled annual production output</a:t>
            </a:r>
          </a:p>
          <a:p>
            <a:r>
              <a:rPr lang="en-US" sz="2800" dirty="0" smtClean="0"/>
              <a:t>Procurement cost of a plant depends on production output capacity</a:t>
            </a:r>
          </a:p>
          <a:p>
            <a:r>
              <a:rPr lang="en-US" sz="2800" dirty="0" smtClean="0"/>
              <a:t>The production output depends on expected sales and market</a:t>
            </a:r>
          </a:p>
          <a:p>
            <a:pPr marL="0" indent="0">
              <a:buNone/>
            </a:pPr>
            <a:endParaRPr lang="en-US" sz="2800" dirty="0" smtClean="0"/>
          </a:p>
          <a:p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300712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Availability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Actual operating time of a plant </a:t>
            </a:r>
          </a:p>
          <a:p>
            <a:r>
              <a:rPr lang="en-US" sz="2800" dirty="0" smtClean="0"/>
              <a:t>It stated as percentage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1712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Lifespan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Decision are made separately for each plant</a:t>
            </a:r>
          </a:p>
          <a:p>
            <a:r>
              <a:rPr lang="en-US" sz="2800" dirty="0" smtClean="0"/>
              <a:t>Period range: 5 - 30 years</a:t>
            </a:r>
          </a:p>
          <a:p>
            <a:r>
              <a:rPr lang="en-US" sz="2800" dirty="0" smtClean="0"/>
              <a:t>If longer lifespan entails higher procurement cost and maintenance cost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22740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Degree of automation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Mostly “automatic plant”. </a:t>
            </a:r>
          </a:p>
          <a:p>
            <a:r>
              <a:rPr lang="en-US" sz="2800" dirty="0" smtClean="0"/>
              <a:t>Repair and maintenance units has to be staffed.</a:t>
            </a:r>
          </a:p>
          <a:p>
            <a:r>
              <a:rPr lang="en-US" sz="2800" dirty="0" smtClean="0"/>
              <a:t>Fully-automatic plant entails corresponding expenses.</a:t>
            </a:r>
          </a:p>
          <a:p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65376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46043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7989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-19833" y="1066800"/>
            <a:ext cx="7200900" cy="914400"/>
          </a:xfr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Degree of automation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2636838"/>
            <a:ext cx="8229600" cy="3001962"/>
          </a:xfrm>
        </p:spPr>
        <p:txBody>
          <a:bodyPr>
            <a:normAutofit/>
          </a:bodyPr>
          <a:lstStyle/>
          <a:p>
            <a:r>
              <a:rPr lang="en-US" sz="2800" dirty="0"/>
              <a:t>P</a:t>
            </a:r>
            <a:r>
              <a:rPr lang="en-US" sz="2800" dirty="0" smtClean="0"/>
              <a:t>ersonnel costs arise during the whole operating time of the plant</a:t>
            </a:r>
          </a:p>
          <a:p>
            <a:r>
              <a:rPr lang="en-US" sz="2800" dirty="0"/>
              <a:t>In low-wage countries, it is different case.</a:t>
            </a:r>
          </a:p>
          <a:p>
            <a:r>
              <a:rPr lang="en-US" sz="2800" dirty="0"/>
              <a:t>Cheap personnel are often sufficiently available</a:t>
            </a:r>
          </a:p>
          <a:p>
            <a:r>
              <a:rPr lang="en-US" sz="2800" dirty="0"/>
              <a:t>Demand a certain degree of automation</a:t>
            </a:r>
          </a:p>
          <a:p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266177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requirements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TWO (2) main legal </a:t>
            </a:r>
            <a:r>
              <a:rPr lang="en-US" sz="2800" dirty="0"/>
              <a:t>requirements:</a:t>
            </a:r>
          </a:p>
          <a:p>
            <a:pPr lvl="1"/>
            <a:r>
              <a:rPr lang="en-US" sz="2400" dirty="0"/>
              <a:t>Environmental regulations</a:t>
            </a:r>
          </a:p>
          <a:p>
            <a:pPr lvl="1"/>
            <a:r>
              <a:rPr lang="en-US" sz="2400" dirty="0"/>
              <a:t>Safety </a:t>
            </a:r>
            <a:r>
              <a:rPr lang="en-US" sz="2400" dirty="0" smtClean="0"/>
              <a:t>regulation</a:t>
            </a:r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29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33400"/>
            <a:ext cx="8077200" cy="5940425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Environmental regulations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Forced worldwide especially in the US, Japan </a:t>
            </a:r>
            <a:r>
              <a:rPr lang="en-US" sz="2800" dirty="0">
                <a:solidFill>
                  <a:schemeClr val="tx1"/>
                </a:solidFill>
              </a:rPr>
              <a:t>and European Union 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Plant operators are bound by legal regulations.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Regulations may result higher costs than actual production costs. </a:t>
            </a:r>
          </a:p>
        </p:txBody>
      </p:sp>
    </p:spTree>
    <p:extLst>
      <p:ext uri="{BB962C8B-B14F-4D97-AF65-F5344CB8AC3E}">
        <p14:creationId xmlns:p14="http://schemas.microsoft.com/office/powerpoint/2010/main" val="333987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33400"/>
            <a:ext cx="8077200" cy="5940425"/>
          </a:xfrm>
        </p:spPr>
        <p:txBody>
          <a:bodyPr>
            <a:normAutofit/>
          </a:bodyPr>
          <a:lstStyle/>
          <a:p>
            <a:r>
              <a:rPr lang="en-US" sz="3200" dirty="0"/>
              <a:t>Environmental regulations</a:t>
            </a:r>
          </a:p>
          <a:p>
            <a:endParaRPr lang="en-US" sz="2800" dirty="0">
              <a:solidFill>
                <a:srgbClr val="FFFF00"/>
              </a:solidFill>
            </a:endParaRPr>
          </a:p>
          <a:p>
            <a:pPr lvl="1"/>
            <a:r>
              <a:rPr lang="en-US" sz="2800" dirty="0" smtClean="0"/>
              <a:t>Take environmental aspects into consideration.</a:t>
            </a:r>
          </a:p>
          <a:p>
            <a:pPr lvl="1"/>
            <a:r>
              <a:rPr lang="en-US" sz="2800" dirty="0" smtClean="0"/>
              <a:t>Worldwide standardized regulation of environmental requirements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293519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33400"/>
            <a:ext cx="7924800" cy="59404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Safety regulations: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pPr lvl="1"/>
            <a:r>
              <a:rPr lang="en-US" sz="2800" dirty="0" smtClean="0"/>
              <a:t>Similar situation is applicable </a:t>
            </a:r>
          </a:p>
          <a:p>
            <a:pPr lvl="1"/>
            <a:r>
              <a:rPr lang="en-US" sz="2800" dirty="0" smtClean="0"/>
              <a:t>Varying &amp; country specific.</a:t>
            </a:r>
          </a:p>
          <a:p>
            <a:pPr lvl="1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0690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90600" y="457200"/>
            <a:ext cx="8153400" cy="59404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Safety regulations:</a:t>
            </a:r>
          </a:p>
          <a:p>
            <a:pPr marL="0" indent="0">
              <a:buNone/>
            </a:pPr>
            <a:endParaRPr lang="en-US" sz="2800" dirty="0" smtClean="0">
              <a:solidFill>
                <a:srgbClr val="FFFF00"/>
              </a:solidFill>
            </a:endParaRPr>
          </a:p>
          <a:p>
            <a:pPr lvl="1"/>
            <a:r>
              <a:rPr lang="en-US" sz="2800" dirty="0" smtClean="0"/>
              <a:t>Requirements regarding the safety of people (“Safety Regulations, Accident Prevention Regulation”).</a:t>
            </a:r>
          </a:p>
          <a:p>
            <a:pPr lvl="1"/>
            <a:r>
              <a:rPr lang="en-US" sz="2800" dirty="0" err="1" smtClean="0"/>
              <a:t>Eg</a:t>
            </a:r>
            <a:r>
              <a:rPr lang="en-US" sz="2800" dirty="0" smtClean="0"/>
              <a:t>: compulsory wear protective clothes in certain area</a:t>
            </a:r>
          </a:p>
          <a:p>
            <a:pPr lvl="1"/>
            <a:r>
              <a:rPr lang="en-US" sz="2800" dirty="0" smtClean="0"/>
              <a:t>Accidents: poisonous, explosion, combustible substances </a:t>
            </a:r>
          </a:p>
          <a:p>
            <a:pPr lvl="1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364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There are mainly TWO (2) types of process design </a:t>
            </a: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Biomanufacturing project development consists mainly plant operator and plant constructor</a:t>
            </a:r>
          </a:p>
          <a:p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41741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smtClean="0"/>
              <a:t>PLANT DESIGN OBJECTIVE 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 smtClean="0"/>
          </a:p>
          <a:p>
            <a:pPr lvl="1"/>
            <a:r>
              <a:rPr lang="en-MY" smtClean="0"/>
              <a:t>A Facility That Can be built within the project budget</a:t>
            </a:r>
          </a:p>
          <a:p>
            <a:pPr lvl="1"/>
            <a:r>
              <a:rPr lang="en-MY" smtClean="0"/>
              <a:t>Meets applicable standards &amp; regulations</a:t>
            </a:r>
          </a:p>
          <a:p>
            <a:pPr lvl="1"/>
            <a:r>
              <a:rPr lang="en-MY" smtClean="0"/>
              <a:t>Meets production goals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3879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zie\Desktop\ScreenHunter_01 Nov. 15 19.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762000"/>
            <a:ext cx="8229600" cy="4903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601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zie\Desktop\ScreenHunter_02 Nov. 15 19.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14400"/>
            <a:ext cx="7265164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689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Typical products of process plants:</a:t>
            </a:r>
          </a:p>
          <a:p>
            <a:pPr lvl="1"/>
            <a:r>
              <a:rPr lang="en-US" sz="2400" dirty="0" smtClean="0"/>
              <a:t>Chemistry</a:t>
            </a:r>
          </a:p>
          <a:p>
            <a:pPr lvl="1"/>
            <a:r>
              <a:rPr lang="en-US" sz="2400" dirty="0" smtClean="0"/>
              <a:t>Pharmaceuticals</a:t>
            </a:r>
          </a:p>
          <a:p>
            <a:pPr lvl="1"/>
            <a:r>
              <a:rPr lang="en-US" sz="2400" dirty="0" smtClean="0"/>
              <a:t>Cosmetics</a:t>
            </a:r>
          </a:p>
          <a:p>
            <a:pPr lvl="1"/>
            <a:r>
              <a:rPr lang="en-US" sz="2400" dirty="0" smtClean="0"/>
              <a:t>Building materials</a:t>
            </a:r>
          </a:p>
          <a:p>
            <a:pPr lvl="1"/>
            <a:r>
              <a:rPr lang="en-US" sz="2400" dirty="0" smtClean="0"/>
              <a:t>Food industry</a:t>
            </a:r>
          </a:p>
          <a:p>
            <a:pPr lvl="1"/>
            <a:r>
              <a:rPr lang="en-US" sz="2400" dirty="0" smtClean="0"/>
              <a:t>Coal</a:t>
            </a:r>
          </a:p>
          <a:p>
            <a:pPr marL="365760" lvl="1" indent="0">
              <a:buNone/>
            </a:pPr>
            <a:r>
              <a:rPr lang="en-US" sz="2400" dirty="0" smtClean="0"/>
              <a:t> 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939757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Two parties</a:t>
            </a:r>
          </a:p>
          <a:p>
            <a:pPr lvl="1"/>
            <a:r>
              <a:rPr lang="en-US" smtClean="0"/>
              <a:t>Plant operator: operate a process plant. </a:t>
            </a:r>
          </a:p>
          <a:p>
            <a:pPr lvl="1"/>
            <a:r>
              <a:rPr lang="en-US" smtClean="0"/>
              <a:t>Plant constructor: agree with scope.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325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MY" smtClean="0"/>
              <a:t>Biotech industries &amp; chemical engineering require the use of engineering principles combined with a practical application.</a:t>
            </a:r>
          </a:p>
          <a:p>
            <a:r>
              <a:rPr lang="en-MY" smtClean="0"/>
              <a:t>Development of a new plant or process is a complex problem </a:t>
            </a:r>
            <a:r>
              <a:rPr lang="mr-IN" smtClean="0"/>
              <a:t>–</a:t>
            </a:r>
            <a:r>
              <a:rPr lang="en-MY" smtClean="0"/>
              <a:t> often through a series of stages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47340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P OC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MP OCW Theme" id="{C93204C6-4DE5-0C4F-9656-23EDA5E2CC0E}" vid="{513574BA-12E6-2A4A-824C-B345994098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UMP OCW Theme</Template>
  <TotalTime>30548</TotalTime>
  <Words>794</Words>
  <Application>Microsoft Macintosh PowerPoint</Application>
  <PresentationFormat>On-screen Show (4:3)</PresentationFormat>
  <Paragraphs>193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Calibri</vt:lpstr>
      <vt:lpstr>Helvetica</vt:lpstr>
      <vt:lpstr>Helvetica LT Std Light</vt:lpstr>
      <vt:lpstr>Mangal</vt:lpstr>
      <vt:lpstr>Arial</vt:lpstr>
      <vt:lpstr>UMP OCW Theme</vt:lpstr>
      <vt:lpstr>BSB3503 - Biomanufacturing CHAPTER 2 Process Plant Design Part I</vt:lpstr>
      <vt:lpstr>Chapter Description</vt:lpstr>
      <vt:lpstr>Introduction</vt:lpstr>
      <vt:lpstr>PLANT DESIGN OBJECTIVE </vt:lpstr>
      <vt:lpstr>PowerPoint Presentation</vt:lpstr>
      <vt:lpstr>PowerPoint Presentation</vt:lpstr>
      <vt:lpstr>Introduction</vt:lpstr>
      <vt:lpstr>Introduction</vt:lpstr>
      <vt:lpstr>Introduction</vt:lpstr>
      <vt:lpstr>Typical stages</vt:lpstr>
      <vt:lpstr>Overview of activities</vt:lpstr>
      <vt:lpstr>PowerPoint Presentation</vt:lpstr>
      <vt:lpstr>PowerPoint Presentation</vt:lpstr>
      <vt:lpstr>Project planning</vt:lpstr>
      <vt:lpstr>PowerPoint Presentation</vt:lpstr>
      <vt:lpstr>PowerPoint Presentation</vt:lpstr>
      <vt:lpstr>PRODUCT DEVELOPMENT</vt:lpstr>
      <vt:lpstr>PRODUCT DEVELOPMENT</vt:lpstr>
      <vt:lpstr>PLANT TYPES &amp; LOCATION</vt:lpstr>
      <vt:lpstr>PowerPoint Presentation</vt:lpstr>
      <vt:lpstr>PowerPoint Presentation</vt:lpstr>
      <vt:lpstr>TYPE OF (BIO) MANUFACTURING PLANTS</vt:lpstr>
      <vt:lpstr>Small plant</vt:lpstr>
      <vt:lpstr>Medium-sized plant</vt:lpstr>
      <vt:lpstr>Large-scale plant</vt:lpstr>
      <vt:lpstr>Capacity</vt:lpstr>
      <vt:lpstr>Availability</vt:lpstr>
      <vt:lpstr>Lifespan</vt:lpstr>
      <vt:lpstr>Degree of automation</vt:lpstr>
      <vt:lpstr>Degree of automation</vt:lpstr>
      <vt:lpstr>Legal requirements</vt:lpstr>
      <vt:lpstr>PowerPoint Presentation</vt:lpstr>
      <vt:lpstr>PowerPoint Presentation</vt:lpstr>
      <vt:lpstr>PowerPoint Presentation</vt:lpstr>
      <vt:lpstr>PowerPoint Presentation</vt:lpstr>
      <vt:lpstr>Conclusion of The Chapter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Rama Yusvana</cp:lastModifiedBy>
  <cp:revision>279</cp:revision>
  <dcterms:created xsi:type="dcterms:W3CDTF">2011-11-08T06:04:06Z</dcterms:created>
  <dcterms:modified xsi:type="dcterms:W3CDTF">2017-10-02T07:26:30Z</dcterms:modified>
</cp:coreProperties>
</file>