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3" r:id="rId2"/>
    <p:sldId id="365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1" autoAdjust="0"/>
    <p:restoredTop sz="95271"/>
  </p:normalViewPr>
  <p:slideViewPr>
    <p:cSldViewPr snapToObjects="1">
      <p:cViewPr varScale="1">
        <p:scale>
          <a:sx n="88" d="100"/>
          <a:sy n="88" d="100"/>
        </p:scale>
        <p:origin x="18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 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98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836712"/>
            <a:ext cx="49685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TOPIC : Multiple-dosage regimens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1700808"/>
            <a:ext cx="73448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/>
              <a:t>Topic </a:t>
            </a:r>
            <a:r>
              <a:rPr lang="en-US" sz="2000" dirty="0" smtClean="0"/>
              <a:t>outcomes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Introduction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Drug accumulation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Steady state</a:t>
            </a:r>
          </a:p>
          <a:p>
            <a:pPr marL="285750" indent="-285750">
              <a:buFont typeface="Arial" charset="0"/>
              <a:buChar char="•"/>
            </a:pPr>
            <a:r>
              <a:rPr lang="en-SG" sz="2000" dirty="0"/>
              <a:t>Early or Late Dose Administration during Multiple </a:t>
            </a:r>
            <a:r>
              <a:rPr lang="en-SG" sz="2000" dirty="0" smtClean="0"/>
              <a:t>Dosing</a:t>
            </a:r>
          </a:p>
          <a:p>
            <a:pPr marL="285750" indent="-285750">
              <a:buFont typeface="Arial" charset="0"/>
              <a:buChar char="•"/>
            </a:pPr>
            <a:r>
              <a:rPr lang="en-SG" sz="2000" dirty="0" smtClean="0"/>
              <a:t>Determination </a:t>
            </a:r>
            <a:r>
              <a:rPr lang="en-SG" sz="2000" dirty="0"/>
              <a:t>of Bioavailability and Bioequivalence in a Multiple-Dose </a:t>
            </a:r>
            <a:r>
              <a:rPr lang="en-SG" sz="2000" dirty="0" smtClean="0"/>
              <a:t>Regimen</a:t>
            </a:r>
          </a:p>
          <a:p>
            <a:pPr marL="285750" indent="-285750">
              <a:buFont typeface="Arial" charset="0"/>
              <a:buChar char="•"/>
            </a:pPr>
            <a:r>
              <a:rPr lang="en-SG" sz="2000" dirty="0"/>
              <a:t>Advantages  and disadvantages to using this method for the determination of bioequivalence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831889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48</Words>
  <Application>Microsoft Macintosh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SEMINAR 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194</cp:revision>
  <cp:lastPrinted>2017-07-24T03:54:17Z</cp:lastPrinted>
  <dcterms:created xsi:type="dcterms:W3CDTF">2016-03-03T08:04:10Z</dcterms:created>
  <dcterms:modified xsi:type="dcterms:W3CDTF">2017-08-26T18:00:44Z</dcterms:modified>
</cp:coreProperties>
</file>