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39" r:id="rId2"/>
    <p:sldId id="538" r:id="rId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CC"/>
    <a:srgbClr val="FF00FF"/>
    <a:srgbClr val="66FFCC"/>
    <a:srgbClr val="FF33CC"/>
    <a:srgbClr val="FF6699"/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63" autoAdjust="0"/>
    <p:restoredTop sz="96271" autoAdjust="0"/>
  </p:normalViewPr>
  <p:slideViewPr>
    <p:cSldViewPr>
      <p:cViewPr varScale="1">
        <p:scale>
          <a:sx n="72" d="100"/>
          <a:sy n="72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AC6A8-904F-4EDD-9282-0D5F38BF05A5}" type="datetimeFigureOut">
              <a:rPr kumimoji="1" lang="ja-JP" altLang="en-US" smtClean="0"/>
              <a:pPr/>
              <a:t>2017/8/27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9F002-F237-4C8F-ADE8-C1034CC8320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47774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B1E41-5C3E-4EAB-8F49-8FA69F245BEF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65F02-FCEA-48B3-A542-3263D84C8C3B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257860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53403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8162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96343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4102888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4278622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00674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08042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830718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162823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06977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866739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83576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Plant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Combined Cycle and Renewable Energy Power Systems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Mohamad Firdaus Basrawi, Dr. (Eng)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Engineering Faculty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mfirdausb@ump.edu.my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2226" name="Picture 2" descr="Image result for CC non-commerci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710030"/>
            <a:ext cx="2123727" cy="7433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33400" y="533400"/>
            <a:ext cx="6934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/>
              <a:t>CL4</a:t>
            </a:r>
          </a:p>
          <a:p>
            <a:endParaRPr kumimoji="1" lang="en-US" altLang="ja-JP" dirty="0" smtClean="0"/>
          </a:p>
          <a:p>
            <a:r>
              <a:rPr kumimoji="1" lang="en-US" altLang="ja-JP" b="1" dirty="0" smtClean="0"/>
              <a:t>IPP proposed a CCGT with parameters shown below:</a:t>
            </a:r>
          </a:p>
          <a:p>
            <a:r>
              <a:rPr kumimoji="1" lang="en-US" altLang="ja-JP" dirty="0" smtClean="0"/>
              <a:t>Capacity: 300MW</a:t>
            </a:r>
          </a:p>
          <a:p>
            <a:r>
              <a:rPr kumimoji="1" lang="en-US" altLang="ja-JP" dirty="0" smtClean="0"/>
              <a:t>Gas Turbine pressure ratio: 10</a:t>
            </a:r>
          </a:p>
          <a:p>
            <a:r>
              <a:rPr kumimoji="1" lang="en-US" altLang="ja-JP" dirty="0" smtClean="0"/>
              <a:t>Inlet air temperature: 30</a:t>
            </a:r>
            <a:r>
              <a:rPr kumimoji="1" lang="en-US" altLang="ja-JP" baseline="30000" dirty="0" smtClean="0"/>
              <a:t>o</a:t>
            </a:r>
            <a:r>
              <a:rPr kumimoji="1" lang="en-US" altLang="ja-JP" dirty="0" smtClean="0"/>
              <a:t>C</a:t>
            </a:r>
          </a:p>
          <a:p>
            <a:r>
              <a:rPr kumimoji="1" lang="en-US" altLang="ja-JP" dirty="0" smtClean="0"/>
              <a:t>Max gas temperature: 1000</a:t>
            </a:r>
            <a:r>
              <a:rPr kumimoji="1" lang="en-US" altLang="ja-JP" baseline="30000" dirty="0" smtClean="0"/>
              <a:t>o</a:t>
            </a:r>
            <a:r>
              <a:rPr kumimoji="1" lang="en-US" altLang="ja-JP" dirty="0" smtClean="0"/>
              <a:t>C</a:t>
            </a:r>
          </a:p>
          <a:p>
            <a:r>
              <a:rPr kumimoji="1" lang="en-US" altLang="ja-JP" dirty="0" smtClean="0"/>
              <a:t>HRSG outlet temperature (Gas side): 110</a:t>
            </a:r>
            <a:r>
              <a:rPr kumimoji="1" lang="en-US" altLang="ja-JP" baseline="30000" dirty="0" smtClean="0"/>
              <a:t>o</a:t>
            </a:r>
            <a:r>
              <a:rPr kumimoji="1" lang="en-US" altLang="ja-JP" dirty="0" smtClean="0"/>
              <a:t>C</a:t>
            </a:r>
          </a:p>
          <a:p>
            <a:r>
              <a:rPr kumimoji="1" lang="en-US" altLang="ja-JP" dirty="0" smtClean="0"/>
              <a:t>Condition of Steam Turbine Inlet: 80 Bar, 500</a:t>
            </a:r>
            <a:r>
              <a:rPr kumimoji="1" lang="en-US" altLang="ja-JP" baseline="30000" dirty="0" smtClean="0"/>
              <a:t>o</a:t>
            </a:r>
            <a:r>
              <a:rPr kumimoji="1" lang="en-US" altLang="ja-JP" dirty="0" smtClean="0"/>
              <a:t>C</a:t>
            </a:r>
          </a:p>
          <a:p>
            <a:r>
              <a:rPr kumimoji="1" lang="en-US" altLang="ja-JP" dirty="0" smtClean="0"/>
              <a:t>Condenser pressure: 0.1 Bar</a:t>
            </a:r>
          </a:p>
          <a:p>
            <a:r>
              <a:rPr kumimoji="1" lang="en-US" altLang="ja-JP" i="1" dirty="0" smtClean="0"/>
              <a:t>c</a:t>
            </a:r>
            <a:r>
              <a:rPr kumimoji="1" lang="en-US" altLang="ja-JP" i="1" baseline="-25000" dirty="0" smtClean="0"/>
              <a:t>p,air</a:t>
            </a:r>
            <a:r>
              <a:rPr kumimoji="1" lang="en-US" altLang="ja-JP" dirty="0" smtClean="0"/>
              <a:t>: 1.005 kJ/kgK</a:t>
            </a:r>
          </a:p>
          <a:p>
            <a:r>
              <a:rPr kumimoji="1" lang="en-US" altLang="ja-JP" i="1" dirty="0" smtClean="0"/>
              <a:t>c</a:t>
            </a:r>
            <a:r>
              <a:rPr kumimoji="1" lang="en-US" altLang="ja-JP" i="1" baseline="-25000" dirty="0" smtClean="0"/>
              <a:t>p,gas</a:t>
            </a:r>
            <a:r>
              <a:rPr kumimoji="1" lang="en-US" altLang="ja-JP" dirty="0" smtClean="0"/>
              <a:t>: 1.15 kJ/kgK</a:t>
            </a:r>
          </a:p>
          <a:p>
            <a:r>
              <a:rPr kumimoji="1" lang="en-US" altLang="ja-JP" i="1" dirty="0" smtClean="0"/>
              <a:t>k</a:t>
            </a:r>
            <a:r>
              <a:rPr kumimoji="1" lang="en-US" altLang="ja-JP" i="1" baseline="-25000" dirty="0" smtClean="0"/>
              <a:t>air</a:t>
            </a:r>
            <a:r>
              <a:rPr kumimoji="1" lang="en-US" altLang="ja-JP" dirty="0" smtClean="0"/>
              <a:t>: 1.4</a:t>
            </a:r>
          </a:p>
          <a:p>
            <a:r>
              <a:rPr kumimoji="1" lang="en-US" altLang="ja-JP" i="1" dirty="0" smtClean="0"/>
              <a:t>k</a:t>
            </a:r>
            <a:r>
              <a:rPr kumimoji="1" lang="en-US" altLang="ja-JP" i="1" baseline="-25000" dirty="0" smtClean="0"/>
              <a:t>gas</a:t>
            </a:r>
            <a:r>
              <a:rPr kumimoji="1" lang="en-US" altLang="ja-JP" dirty="0" smtClean="0"/>
              <a:t>: 1.33</a:t>
            </a:r>
          </a:p>
          <a:p>
            <a:r>
              <a:rPr kumimoji="1" lang="en-US" altLang="ja-JP" dirty="0" smtClean="0"/>
              <a:t>Fuel heating value: 43.2 MJ/kg</a:t>
            </a:r>
          </a:p>
          <a:p>
            <a:r>
              <a:rPr kumimoji="1" lang="en-US" altLang="ja-JP" b="1" dirty="0" smtClean="0"/>
              <a:t>Claimed CCGT performance are as shown below. Verify its performance using parameters above;</a:t>
            </a:r>
          </a:p>
          <a:p>
            <a:r>
              <a:rPr kumimoji="1" lang="en-US" altLang="ja-JP" dirty="0" smtClean="0"/>
              <a:t>Wnet, GC: 210MW</a:t>
            </a:r>
          </a:p>
          <a:p>
            <a:r>
              <a:rPr kumimoji="1" lang="en-US" altLang="ja-JP" dirty="0" smtClean="0"/>
              <a:t>Wnet, SC: 90MW</a:t>
            </a:r>
          </a:p>
          <a:p>
            <a:r>
              <a:rPr kumimoji="1" lang="en-US" altLang="ja-JP" dirty="0" smtClean="0"/>
              <a:t>Overall efficiency: 64%</a:t>
            </a:r>
          </a:p>
          <a:p>
            <a:r>
              <a:rPr kumimoji="1" lang="en-US" altLang="ja-JP" dirty="0" smtClean="0"/>
              <a:t>Air-fuel ratio: 55</a:t>
            </a:r>
          </a:p>
          <a:p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</Template>
  <TotalTime>40960</TotalTime>
  <Words>119</Words>
  <Application>Microsoft Office PowerPoint</Application>
  <PresentationFormat>画面に合わせる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OCW Template</vt:lpstr>
      <vt:lpstr>Power Plant Technology  Combined Cycle and Renewable Energy Power Systems</vt:lpstr>
      <vt:lpstr>スライド 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5AVE</cp:lastModifiedBy>
  <cp:revision>2084</cp:revision>
  <dcterms:created xsi:type="dcterms:W3CDTF">2010-07-05T07:50:24Z</dcterms:created>
  <dcterms:modified xsi:type="dcterms:W3CDTF">2017-08-27T02:45:25Z</dcterms:modified>
</cp:coreProperties>
</file>