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9" r:id="rId2"/>
    <p:sldId id="360" r:id="rId3"/>
    <p:sldId id="395" r:id="rId4"/>
    <p:sldId id="407" r:id="rId5"/>
    <p:sldId id="403" r:id="rId6"/>
    <p:sldId id="409" r:id="rId7"/>
    <p:sldId id="410" r:id="rId8"/>
    <p:sldId id="411" r:id="rId9"/>
    <p:sldId id="412" r:id="rId10"/>
    <p:sldId id="413" r:id="rId11"/>
    <p:sldId id="414" r:id="rId12"/>
    <p:sldId id="362" r:id="rId13"/>
  </p:sldIdLst>
  <p:sldSz cx="9144000" cy="6858000" type="screen4x3"/>
  <p:notesSz cx="6797675" cy="9926638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1" autoAdjust="0"/>
    <p:restoredTop sz="97431"/>
  </p:normalViewPr>
  <p:slideViewPr>
    <p:cSldViewPr snapToObjects="1">
      <p:cViewPr varScale="1">
        <p:scale>
          <a:sx n="55" d="100"/>
          <a:sy n="55" d="100"/>
        </p:scale>
        <p:origin x="84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Licences explained | &lt;strong&gt;Creative&lt;/strong&gt; &lt;strong&gt;Commons&lt;/strong&gt; Aotearoa New Zeala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1144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icences explained | &lt;strong&gt;Creative&lt;/strong&gt; &lt;strong&gt;Commons&lt;/strong&gt; Aotearoa New Zeala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1144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icences explained | &lt;strong&gt;Creative&lt;/strong&gt; &lt;strong&gt;Commons&lt;/strong&gt; Aotearoa New Zeala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1144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Programming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Array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Mohd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Jamil Mohamed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Mokhtarudin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Mechanical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mohdjamil@ump.edu.my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2D Array</a:t>
            </a:r>
            <a:endParaRPr lang="en-S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155506"/>
              </p:ext>
            </p:extLst>
          </p:nvPr>
        </p:nvGraphicFramePr>
        <p:xfrm>
          <a:off x="840749" y="2935429"/>
          <a:ext cx="663900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9752">
                  <a:extLst>
                    <a:ext uri="{9D8B030D-6E8A-4147-A177-3AD203B41FA5}">
                      <a16:colId xmlns:a16="http://schemas.microsoft.com/office/drawing/2014/main" val="3500708326"/>
                    </a:ext>
                  </a:extLst>
                </a:gridCol>
                <a:gridCol w="1659752">
                  <a:extLst>
                    <a:ext uri="{9D8B030D-6E8A-4147-A177-3AD203B41FA5}">
                      <a16:colId xmlns:a16="http://schemas.microsoft.com/office/drawing/2014/main" val="1502058256"/>
                    </a:ext>
                  </a:extLst>
                </a:gridCol>
                <a:gridCol w="1659752">
                  <a:extLst>
                    <a:ext uri="{9D8B030D-6E8A-4147-A177-3AD203B41FA5}">
                      <a16:colId xmlns:a16="http://schemas.microsoft.com/office/drawing/2014/main" val="1068781754"/>
                    </a:ext>
                  </a:extLst>
                </a:gridCol>
                <a:gridCol w="1659752">
                  <a:extLst>
                    <a:ext uri="{9D8B030D-6E8A-4147-A177-3AD203B41FA5}">
                      <a16:colId xmlns:a16="http://schemas.microsoft.com/office/drawing/2014/main" val="3170014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2000" dirty="0" smtClean="0"/>
                        <a:t>Number[0][0]</a:t>
                      </a:r>
                      <a:endParaRPr lang="en-MY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/>
                        <a:t>Number[0][1]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/>
                        <a:t>Number[0][2]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/>
                        <a:t>Number[0][3]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62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2000" dirty="0" smtClean="0"/>
                        <a:t>Number[1][0]</a:t>
                      </a:r>
                      <a:endParaRPr lang="en-MY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/>
                        <a:t>Number[1][1]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/>
                        <a:t>Number[1][2]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/>
                        <a:t>Number[1][3]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37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2000" dirty="0" smtClean="0"/>
                        <a:t>Number[2][0]</a:t>
                      </a:r>
                      <a:endParaRPr lang="en-MY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/>
                        <a:t>Number[2][1]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/>
                        <a:t>Number[2][2]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/>
                        <a:t>Number[2][3]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70561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66177" y="1416231"/>
            <a:ext cx="6656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 err="1" smtClean="0">
                <a:solidFill>
                  <a:srgbClr val="FF0000"/>
                </a:solidFill>
              </a:rPr>
              <a:t>array_type</a:t>
            </a:r>
            <a:r>
              <a:rPr lang="en-MY" sz="2400" dirty="0" smtClean="0"/>
              <a:t> </a:t>
            </a:r>
            <a:r>
              <a:rPr lang="en-MY" sz="2400" dirty="0" err="1" smtClean="0"/>
              <a:t>array_name</a:t>
            </a:r>
            <a:r>
              <a:rPr lang="en-MY" sz="2400" dirty="0" smtClean="0"/>
              <a:t>[row][column];</a:t>
            </a:r>
          </a:p>
          <a:p>
            <a:pPr algn="ctr"/>
            <a:endParaRPr lang="en-MY" sz="2400" dirty="0"/>
          </a:p>
          <a:p>
            <a:pPr algn="just"/>
            <a:r>
              <a:rPr lang="en-MY" sz="2400" dirty="0" smtClean="0"/>
              <a:t>Example:   </a:t>
            </a:r>
            <a:r>
              <a:rPr lang="en-MY" sz="2400" dirty="0" err="1" smtClean="0"/>
              <a:t>int</a:t>
            </a:r>
            <a:r>
              <a:rPr lang="en-MY" sz="2400" dirty="0" smtClean="0"/>
              <a:t> Number[3][4];</a:t>
            </a:r>
            <a:endParaRPr lang="en-MY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2049" y="4761887"/>
            <a:ext cx="8467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This will produce an array Number with the size of 3x4.</a:t>
            </a:r>
            <a:endParaRPr lang="en-SG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This array has 3 rows and 4 columns.</a:t>
            </a:r>
          </a:p>
        </p:txBody>
      </p:sp>
    </p:spTree>
    <p:extLst>
      <p:ext uri="{BB962C8B-B14F-4D97-AF65-F5344CB8AC3E}">
        <p14:creationId xmlns:p14="http://schemas.microsoft.com/office/powerpoint/2010/main" val="399031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Initializing and declaring 2D array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int</a:t>
            </a:r>
            <a:r>
              <a:rPr lang="en-US" dirty="0"/>
              <a:t> a[2][2] = {{1, 2},{3, 4}};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Initialize element grouped by row in {}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a[0][0] = 1, a[0][1] = 2, a[1][0] = 3, a[1][1] = 4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b[2][2] = {{1},{2, 3}};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Unspecified elements will be set to zero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b[0][0] = 1, </a:t>
            </a:r>
            <a:r>
              <a:rPr lang="en-US" dirty="0">
                <a:solidFill>
                  <a:srgbClr val="FF0000"/>
                </a:solidFill>
              </a:rPr>
              <a:t>b[0][1] = 0</a:t>
            </a:r>
            <a:r>
              <a:rPr lang="en-US" dirty="0"/>
              <a:t>, b[1][0] = 2, b[1][1] = 3</a:t>
            </a:r>
            <a:endParaRPr lang="en-US" dirty="0">
              <a:solidFill>
                <a:srgbClr val="FF0000"/>
              </a:solidFill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7760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of The Chapter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Now you know the basic of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1D and 2D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array in C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program</a:t>
            </a: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Aims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To construct C programming involving 1D and 2D array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To solve engineering problems using array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Expected Outcomes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Know to construct C program using array</a:t>
            </a:r>
          </a:p>
        </p:txBody>
      </p:sp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Array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In maths, array is equivalent to matrix (</a:t>
            </a:r>
            <a:r>
              <a:rPr lang="en-GB" dirty="0" err="1" smtClean="0"/>
              <a:t>eg</a:t>
            </a:r>
            <a:r>
              <a:rPr lang="en-GB" dirty="0" smtClean="0"/>
              <a:t>: vectors, matrix, tensor)</a:t>
            </a:r>
          </a:p>
          <a:p>
            <a:pPr algn="just"/>
            <a:r>
              <a:rPr lang="en-GB" dirty="0" smtClean="0"/>
              <a:t>In programming, array is a collection of variables that has the same data type.</a:t>
            </a:r>
          </a:p>
          <a:p>
            <a:pPr algn="just"/>
            <a:r>
              <a:rPr lang="en-GB" dirty="0" smtClean="0"/>
              <a:t>There are 1D and 2D arrays (in fact, array in programming goes up to 7D).</a:t>
            </a:r>
          </a:p>
          <a:p>
            <a:pPr algn="just"/>
            <a:r>
              <a:rPr lang="en-GB" dirty="0" smtClean="0"/>
              <a:t>IMPORTANT: Array and for loop usually come together!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67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Array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Example of 1D Array of 10 elements.</a:t>
            </a:r>
          </a:p>
        </p:txBody>
      </p:sp>
      <p:pic>
        <p:nvPicPr>
          <p:cNvPr id="4" name="Picture 2" descr="Image result for ar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7822631" cy="133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49289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Indices (starts with 0)</a:t>
            </a:r>
            <a:endParaRPr lang="en-SG" sz="2400" dirty="0"/>
          </a:p>
        </p:txBody>
      </p:sp>
      <p:sp>
        <p:nvSpPr>
          <p:cNvPr id="6" name="Right Arrow 5"/>
          <p:cNvSpPr/>
          <p:nvPr/>
        </p:nvSpPr>
        <p:spPr>
          <a:xfrm>
            <a:off x="683568" y="2954561"/>
            <a:ext cx="720080" cy="33042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ight Brace 6"/>
          <p:cNvSpPr/>
          <p:nvPr/>
        </p:nvSpPr>
        <p:spPr>
          <a:xfrm rot="5400000">
            <a:off x="4801513" y="909071"/>
            <a:ext cx="450835" cy="757118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/>
          <p:cNvSpPr txBox="1"/>
          <p:nvPr/>
        </p:nvSpPr>
        <p:spPr>
          <a:xfrm>
            <a:off x="3989375" y="5173949"/>
            <a:ext cx="2075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Array size = 10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119964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Declaring an Array</a:t>
            </a:r>
            <a:endParaRPr lang="en-SG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199" y="3605814"/>
            <a:ext cx="8435281" cy="1170017"/>
            <a:chOff x="457199" y="1988840"/>
            <a:chExt cx="8435281" cy="11700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7939" t="24406" r="72137" b="68703"/>
            <a:stretch/>
          </p:blipFill>
          <p:spPr>
            <a:xfrm>
              <a:off x="457199" y="2096628"/>
              <a:ext cx="5000559" cy="972331"/>
            </a:xfrm>
            <a:prstGeom prst="rect">
              <a:avLst/>
            </a:prstGeom>
          </p:spPr>
        </p:pic>
        <p:sp>
          <p:nvSpPr>
            <p:cNvPr id="4" name="Left Arrow 3"/>
            <p:cNvSpPr/>
            <p:nvPr/>
          </p:nvSpPr>
          <p:spPr>
            <a:xfrm>
              <a:off x="5457758" y="1988840"/>
              <a:ext cx="1080120" cy="57606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Left Arrow 6"/>
            <p:cNvSpPr/>
            <p:nvPr/>
          </p:nvSpPr>
          <p:spPr>
            <a:xfrm>
              <a:off x="2699792" y="2582793"/>
              <a:ext cx="1080120" cy="57606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04248" y="1988840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Declaring array</a:t>
              </a:r>
              <a:endParaRPr lang="en-SG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32386" y="2686159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Example</a:t>
              </a:r>
              <a:endParaRPr lang="en-SG" dirty="0"/>
            </a:p>
          </p:txBody>
        </p:sp>
      </p:grpSp>
      <p:pic>
        <p:nvPicPr>
          <p:cNvPr id="11" name="Picture 2" descr="Image result for ar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4" y="1799879"/>
            <a:ext cx="7822631" cy="133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199" y="5229200"/>
            <a:ext cx="6080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Array Happy has 10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elements are Happy[0], Happy[1],…,Happy[9]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REMEMBER: first element is always has index 0.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3357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Initializing an Array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939" t="26375" r="69370" b="61812"/>
          <a:stretch/>
        </p:blipFill>
        <p:spPr>
          <a:xfrm>
            <a:off x="457200" y="1745557"/>
            <a:ext cx="6243818" cy="1827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573016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values of elements are put between {}. There are 10 elements with values 0,1,2,3,4,5,6,7,8, and 9 respectively.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You cannot put more than 10 elements in Happy because the size is already set as 10.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For array Unhappy, the size will follow the number of elements in {}. Here, Unhappy will have size 10.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If you set Unhappy[5] = 6, the 6</a:t>
            </a:r>
            <a:r>
              <a:rPr lang="en-US" baseline="30000" dirty="0" smtClean="0"/>
              <a:t>th</a:t>
            </a:r>
            <a:r>
              <a:rPr lang="en-US" dirty="0" smtClean="0"/>
              <a:t> element of Unhappy will change value to 6. Here, the value 5 will change to 6.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3895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Accessing an Array Element</a:t>
            </a:r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569" t="20060" r="54980" b="49592"/>
          <a:stretch/>
        </p:blipFill>
        <p:spPr>
          <a:xfrm>
            <a:off x="200699" y="1628800"/>
            <a:ext cx="6099494" cy="2638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" t="67718" r="82099" b="10626"/>
          <a:stretch/>
        </p:blipFill>
        <p:spPr>
          <a:xfrm>
            <a:off x="5724128" y="2384883"/>
            <a:ext cx="3419872" cy="23511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2777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Array Operations: Finding Sum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451411" y="1700808"/>
            <a:ext cx="50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sum of the elements in array Happy.</a:t>
            </a:r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32" t="24406" r="54427" b="51969"/>
          <a:stretch/>
        </p:blipFill>
        <p:spPr>
          <a:xfrm>
            <a:off x="451410" y="2346326"/>
            <a:ext cx="7148243" cy="24508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907704" y="2852936"/>
            <a:ext cx="864096" cy="72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976863" y="3933056"/>
            <a:ext cx="864096" cy="72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92" t="67718" r="87079" b="29329"/>
          <a:stretch/>
        </p:blipFill>
        <p:spPr>
          <a:xfrm>
            <a:off x="4355976" y="4453288"/>
            <a:ext cx="4661269" cy="60799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2136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Array Operations: Scalar Product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451411" y="1700808"/>
            <a:ext cx="50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scalar product array Happy with itself.</a:t>
            </a:r>
            <a:endParaRPr lang="en-SG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1473237"/>
            <a:ext cx="3923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Recall:</a:t>
            </a:r>
          </a:p>
          <a:p>
            <a:pPr algn="just"/>
            <a:r>
              <a:rPr lang="en-US" dirty="0" smtClean="0"/>
              <a:t>Scalar product of two vectors is the sum of the multiplication of element of one vector with the element of the other vector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25" t="20470" r="54981" b="50984"/>
          <a:stretch/>
        </p:blipFill>
        <p:spPr>
          <a:xfrm>
            <a:off x="107504" y="2901136"/>
            <a:ext cx="6404922" cy="2616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1" t="67718" r="83759" b="30313"/>
          <a:stretch/>
        </p:blipFill>
        <p:spPr>
          <a:xfrm>
            <a:off x="5004048" y="3887943"/>
            <a:ext cx="3957500" cy="27293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355178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497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</vt:lpstr>
      <vt:lpstr>Helvetica LT Std Light</vt:lpstr>
      <vt:lpstr>Wingdings</vt:lpstr>
      <vt:lpstr>Office Theme</vt:lpstr>
      <vt:lpstr>Computer Programming  Chapter 9: Array</vt:lpstr>
      <vt:lpstr>Chapter Description</vt:lpstr>
      <vt:lpstr>Array</vt:lpstr>
      <vt:lpstr>Array</vt:lpstr>
      <vt:lpstr>Declaring an Array</vt:lpstr>
      <vt:lpstr>Initializing an Array</vt:lpstr>
      <vt:lpstr>Accessing an Array Element</vt:lpstr>
      <vt:lpstr>Array Operations: Finding Sum</vt:lpstr>
      <vt:lpstr>Array Operations: Scalar Product</vt:lpstr>
      <vt:lpstr>2D Array</vt:lpstr>
      <vt:lpstr>Initializing and declaring 2D array</vt:lpstr>
      <vt:lpstr>Conclusion of The Chapter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Mohd Jamil Mohamed Mokhtarudin</cp:lastModifiedBy>
  <cp:revision>259</cp:revision>
  <cp:lastPrinted>2017-07-24T03:54:17Z</cp:lastPrinted>
  <dcterms:created xsi:type="dcterms:W3CDTF">2016-03-03T08:04:10Z</dcterms:created>
  <dcterms:modified xsi:type="dcterms:W3CDTF">2017-10-03T06:47:51Z</dcterms:modified>
</cp:coreProperties>
</file>