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9" r:id="rId2"/>
    <p:sldId id="360" r:id="rId3"/>
    <p:sldId id="363" r:id="rId4"/>
    <p:sldId id="391" r:id="rId5"/>
    <p:sldId id="392" r:id="rId6"/>
    <p:sldId id="393" r:id="rId7"/>
    <p:sldId id="394" r:id="rId8"/>
    <p:sldId id="362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73" d="100"/>
          <a:sy n="73" d="100"/>
        </p:scale>
        <p:origin x="14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Programming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5: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Switch statement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Jamil Mohamed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Mokhtarudin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Mechanical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mohdjamil@ump.edu.my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construct C programming involving switch statement</a:t>
            </a: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to construct conditional statement using C programming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Switch statement</a:t>
            </a:r>
            <a:endParaRPr lang="en-SG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02486" y="885850"/>
            <a:ext cx="7770243" cy="1485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GB" smtClean="0"/>
              <a:t>Still remember??</a:t>
            </a:r>
            <a:endParaRPr lang="en-SG" dirty="0"/>
          </a:p>
        </p:txBody>
      </p:sp>
      <p:sp>
        <p:nvSpPr>
          <p:cNvPr id="3" name="TextBox 2"/>
          <p:cNvSpPr txBox="1"/>
          <p:nvPr/>
        </p:nvSpPr>
        <p:spPr>
          <a:xfrm>
            <a:off x="5868144" y="2111423"/>
            <a:ext cx="27045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/>
              <a:t>Not this switch. Switch statement has similar operation as electrical switch, which allows user ‘to choose’ either on or off. </a:t>
            </a:r>
            <a:endParaRPr lang="en-SG" dirty="0"/>
          </a:p>
        </p:txBody>
      </p:sp>
      <p:pic>
        <p:nvPicPr>
          <p:cNvPr id="1028" name="Picture 4" descr="Image result for swit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100" y="2017770"/>
            <a:ext cx="3532173" cy="306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87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Switch statement</a:t>
            </a:r>
            <a:endParaRPr lang="en-SG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02486" y="885850"/>
            <a:ext cx="7770243" cy="1485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GB" smtClean="0"/>
              <a:t>Still remember??</a:t>
            </a:r>
            <a:endParaRPr lang="en-SG" dirty="0"/>
          </a:p>
        </p:txBody>
      </p:sp>
      <p:sp>
        <p:nvSpPr>
          <p:cNvPr id="4" name="Oval 3"/>
          <p:cNvSpPr/>
          <p:nvPr/>
        </p:nvSpPr>
        <p:spPr>
          <a:xfrm>
            <a:off x="457200" y="3068960"/>
            <a:ext cx="2314600" cy="115212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ANIMAL</a:t>
            </a:r>
            <a:endParaRPr lang="en-SG" dirty="0"/>
          </a:p>
        </p:txBody>
      </p:sp>
      <p:sp>
        <p:nvSpPr>
          <p:cNvPr id="5" name="Oval 4"/>
          <p:cNvSpPr/>
          <p:nvPr/>
        </p:nvSpPr>
        <p:spPr>
          <a:xfrm>
            <a:off x="3419872" y="1700808"/>
            <a:ext cx="252028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CAT</a:t>
            </a:r>
            <a:endParaRPr lang="en-SG" dirty="0"/>
          </a:p>
        </p:txBody>
      </p:sp>
      <p:sp>
        <p:nvSpPr>
          <p:cNvPr id="10" name="Oval 9"/>
          <p:cNvSpPr/>
          <p:nvPr/>
        </p:nvSpPr>
        <p:spPr>
          <a:xfrm>
            <a:off x="3419872" y="3140968"/>
            <a:ext cx="252028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CHICKEN</a:t>
            </a:r>
            <a:endParaRPr lang="en-SG" dirty="0"/>
          </a:p>
        </p:txBody>
      </p:sp>
      <p:sp>
        <p:nvSpPr>
          <p:cNvPr id="11" name="Oval 10"/>
          <p:cNvSpPr/>
          <p:nvPr/>
        </p:nvSpPr>
        <p:spPr>
          <a:xfrm>
            <a:off x="3419872" y="4581128"/>
            <a:ext cx="252028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LION</a:t>
            </a:r>
            <a:endParaRPr lang="en-SG" dirty="0"/>
          </a:p>
        </p:txBody>
      </p:sp>
      <p:sp>
        <p:nvSpPr>
          <p:cNvPr id="12" name="Oval 11"/>
          <p:cNvSpPr/>
          <p:nvPr/>
        </p:nvSpPr>
        <p:spPr>
          <a:xfrm>
            <a:off x="6166520" y="1700808"/>
            <a:ext cx="252028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PET</a:t>
            </a:r>
            <a:endParaRPr lang="en-SG" dirty="0"/>
          </a:p>
        </p:txBody>
      </p:sp>
      <p:sp>
        <p:nvSpPr>
          <p:cNvPr id="13" name="Oval 12"/>
          <p:cNvSpPr/>
          <p:nvPr/>
        </p:nvSpPr>
        <p:spPr>
          <a:xfrm>
            <a:off x="6166520" y="3140968"/>
            <a:ext cx="252028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FOOD</a:t>
            </a:r>
            <a:endParaRPr lang="en-SG" dirty="0"/>
          </a:p>
        </p:txBody>
      </p:sp>
      <p:sp>
        <p:nvSpPr>
          <p:cNvPr id="14" name="Oval 13"/>
          <p:cNvSpPr/>
          <p:nvPr/>
        </p:nvSpPr>
        <p:spPr>
          <a:xfrm>
            <a:off x="6166520" y="4581128"/>
            <a:ext cx="2520280" cy="10081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DANGER</a:t>
            </a:r>
            <a:endParaRPr lang="en-SG" dirty="0"/>
          </a:p>
        </p:txBody>
      </p:sp>
      <p:cxnSp>
        <p:nvCxnSpPr>
          <p:cNvPr id="7" name="Straight Arrow Connector 6"/>
          <p:cNvCxnSpPr>
            <a:stCxn id="4" idx="6"/>
            <a:endCxn id="5" idx="2"/>
          </p:cNvCxnSpPr>
          <p:nvPr/>
        </p:nvCxnSpPr>
        <p:spPr>
          <a:xfrm flipV="1">
            <a:off x="2771800" y="2204864"/>
            <a:ext cx="648072" cy="14401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6"/>
            <a:endCxn id="10" idx="2"/>
          </p:cNvCxnSpPr>
          <p:nvPr/>
        </p:nvCxnSpPr>
        <p:spPr>
          <a:xfrm>
            <a:off x="2771800" y="3645024"/>
            <a:ext cx="64807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6"/>
            <a:endCxn id="11" idx="2"/>
          </p:cNvCxnSpPr>
          <p:nvPr/>
        </p:nvCxnSpPr>
        <p:spPr>
          <a:xfrm>
            <a:off x="2771800" y="3645024"/>
            <a:ext cx="648072" cy="14401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6"/>
            <a:endCxn id="12" idx="2"/>
          </p:cNvCxnSpPr>
          <p:nvPr/>
        </p:nvCxnSpPr>
        <p:spPr>
          <a:xfrm>
            <a:off x="5940152" y="2204864"/>
            <a:ext cx="22636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6"/>
            <a:endCxn id="13" idx="2"/>
          </p:cNvCxnSpPr>
          <p:nvPr/>
        </p:nvCxnSpPr>
        <p:spPr>
          <a:xfrm>
            <a:off x="5940152" y="3645024"/>
            <a:ext cx="22636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6"/>
            <a:endCxn id="14" idx="2"/>
          </p:cNvCxnSpPr>
          <p:nvPr/>
        </p:nvCxnSpPr>
        <p:spPr>
          <a:xfrm>
            <a:off x="5940152" y="5085184"/>
            <a:ext cx="22636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switch statement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726" t="20469" r="66603" b="36219"/>
          <a:stretch/>
        </p:blipFill>
        <p:spPr>
          <a:xfrm>
            <a:off x="251520" y="1628799"/>
            <a:ext cx="5040560" cy="44356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1" t="77562" r="79332" b="12594"/>
          <a:stretch/>
        </p:blipFill>
        <p:spPr>
          <a:xfrm>
            <a:off x="4283968" y="2852936"/>
            <a:ext cx="4262874" cy="1152128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69967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Switch statement 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Basic structure: switch, case, break</a:t>
            </a:r>
          </a:p>
          <a:p>
            <a:r>
              <a:rPr lang="en-GB" dirty="0" smtClean="0"/>
              <a:t>switch() {} – put your variable in the ()</a:t>
            </a:r>
          </a:p>
          <a:p>
            <a:r>
              <a:rPr lang="en-GB" dirty="0" smtClean="0"/>
              <a:t>case – switch will find the case that has similar value as the variable in ()</a:t>
            </a:r>
          </a:p>
          <a:p>
            <a:r>
              <a:rPr lang="en-GB" dirty="0" smtClean="0"/>
              <a:t>REMINDER: must put : after case!</a:t>
            </a:r>
          </a:p>
          <a:p>
            <a:r>
              <a:rPr lang="en-GB" dirty="0" smtClean="0"/>
              <a:t>If the variable is equal with the case value, any statement following the case will be executed</a:t>
            </a:r>
          </a:p>
          <a:p>
            <a:r>
              <a:rPr lang="en-GB" dirty="0" smtClean="0"/>
              <a:t>Break – allow the switch statement to exit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52489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Switch statement 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default – executed when none of the case matches the variable</a:t>
            </a:r>
          </a:p>
          <a:p>
            <a:r>
              <a:rPr lang="en-GB" dirty="0" smtClean="0"/>
              <a:t>Switch and if-else are almost similar – switch allows for more possibility of execution paths.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58722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how to use switch!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Switch and if-else are almost the same…</a:t>
            </a: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189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Helvetica LT Std Light</vt:lpstr>
      <vt:lpstr>Office Theme</vt:lpstr>
      <vt:lpstr>Computer Programming  Chapter 5: Switch statement</vt:lpstr>
      <vt:lpstr>Chapter Description</vt:lpstr>
      <vt:lpstr>Switch statement</vt:lpstr>
      <vt:lpstr>Switch statement</vt:lpstr>
      <vt:lpstr>Example switch statement</vt:lpstr>
      <vt:lpstr>Switch statement </vt:lpstr>
      <vt:lpstr>Switch statement </vt:lpstr>
      <vt:lpstr>Conclusion of The Chapter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Mohd Jamil Mohamed Mokhtarudin</cp:lastModifiedBy>
  <cp:revision>219</cp:revision>
  <cp:lastPrinted>2017-07-24T03:54:17Z</cp:lastPrinted>
  <dcterms:created xsi:type="dcterms:W3CDTF">2016-03-03T08:04:10Z</dcterms:created>
  <dcterms:modified xsi:type="dcterms:W3CDTF">2017-08-19T13:10:04Z</dcterms:modified>
</cp:coreProperties>
</file>