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3" r:id="rId2"/>
    <p:sldId id="364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490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268760"/>
            <a:ext cx="8280920" cy="2362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spcAft>
                <a:spcPts val="1125"/>
              </a:spcAft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Topic 1. </a:t>
            </a:r>
            <a:r>
              <a:rPr lang="en-US" sz="2400" dirty="0" smtClean="0">
                <a:solidFill>
                  <a:srgbClr val="333333"/>
                </a:solidFill>
                <a:latin typeface="Arial" charset="0"/>
                <a:ea typeface="Times New Roman" charset="0"/>
              </a:rPr>
              <a:t>Biopharmaceutics classification </a:t>
            </a: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system (BCS</a:t>
            </a:r>
            <a:r>
              <a:rPr lang="en-US" sz="2400" dirty="0" smtClean="0">
                <a:solidFill>
                  <a:srgbClr val="333333"/>
                </a:solidFill>
                <a:latin typeface="Arial" charset="0"/>
                <a:ea typeface="Times New Roman" charset="0"/>
              </a:rPr>
              <a:t>)</a:t>
            </a:r>
          </a:p>
          <a:p>
            <a:pPr indent="457200" algn="just"/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Purpose of BCS</a:t>
            </a: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Goals of BCS</a:t>
            </a: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Classification </a:t>
            </a:r>
            <a:endParaRPr lang="en-US" sz="2400" dirty="0"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19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24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Helvetica</vt:lpstr>
      <vt:lpstr>Times New Roman</vt:lpstr>
      <vt:lpstr>Arial</vt:lpstr>
      <vt:lpstr>Office Theme</vt:lpstr>
      <vt:lpstr>BTP 3822 BIOPHARMACEUTICS  Group Discussion 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195</cp:revision>
  <cp:lastPrinted>2017-07-24T03:54:17Z</cp:lastPrinted>
  <dcterms:created xsi:type="dcterms:W3CDTF">2016-03-03T08:04:10Z</dcterms:created>
  <dcterms:modified xsi:type="dcterms:W3CDTF">2017-08-26T17:39:52Z</dcterms:modified>
</cp:coreProperties>
</file>