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64" r:id="rId2"/>
    <p:sldId id="363" r:id="rId3"/>
  </p:sldIdLst>
  <p:sldSz cx="9144000" cy="6858000" type="screen4x3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2" autoAdjust="0"/>
    <p:restoredTop sz="95179"/>
  </p:normalViewPr>
  <p:slideViewPr>
    <p:cSldViewPr snapToObjects="1">
      <p:cViewPr varScale="1">
        <p:scale>
          <a:sx n="86" d="100"/>
          <a:sy n="86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tags" Target="tags/tag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BTP 3822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BIOPHARMACEUTICS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Arshad Ali Khan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Engineering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arshad@ump.edu.my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971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2 – Drug </a:t>
            </a:r>
            <a:r>
              <a:rPr lang="en-US" dirty="0" smtClean="0"/>
              <a:t>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Drug elimination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Explain the pharmacology of drug elimination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Discuss the pharmacokinetic parameters of drug elimination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Half life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- Clearance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1528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15</Words>
  <Application>Microsoft Macintosh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Helvetica</vt:lpstr>
      <vt:lpstr>Arial</vt:lpstr>
      <vt:lpstr>Office Theme</vt:lpstr>
      <vt:lpstr>BTP 3822 BIOPHARMACEUTICS  ASSIGNMENT II</vt:lpstr>
      <vt:lpstr>Topic 2 – Drug elimination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0164056411</cp:lastModifiedBy>
  <cp:revision>195</cp:revision>
  <cp:lastPrinted>2017-07-24T03:54:17Z</cp:lastPrinted>
  <dcterms:created xsi:type="dcterms:W3CDTF">2016-03-03T08:04:10Z</dcterms:created>
  <dcterms:modified xsi:type="dcterms:W3CDTF">2017-08-26T17:19:36Z</dcterms:modified>
</cp:coreProperties>
</file>