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4" r:id="rId2"/>
    <p:sldId id="363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7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2 – Drug </a:t>
            </a:r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Drug elimination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Explain the pharmacology of drug elimination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Discuss the pharmacokinetic parameters of drug elimination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Half life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Clearance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152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15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BTP 3822 BIOPHARMACEUTICS  ASSIGNMENT II</vt:lpstr>
      <vt:lpstr>Topic 2 – Drug elimination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195</cp:revision>
  <cp:lastPrinted>2017-07-24T03:54:17Z</cp:lastPrinted>
  <dcterms:created xsi:type="dcterms:W3CDTF">2016-03-03T08:04:10Z</dcterms:created>
  <dcterms:modified xsi:type="dcterms:W3CDTF">2017-08-26T17:19:36Z</dcterms:modified>
</cp:coreProperties>
</file>