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9" r:id="rId2"/>
    <p:sldId id="360" r:id="rId3"/>
    <p:sldId id="363" r:id="rId4"/>
    <p:sldId id="374" r:id="rId5"/>
    <p:sldId id="375" r:id="rId6"/>
    <p:sldId id="366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62" r:id="rId15"/>
  </p:sldIdLst>
  <p:sldSz cx="9144000" cy="6858000" type="screen4x3"/>
  <p:notesSz cx="6797675" cy="9926638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 varScale="1">
        <p:scale>
          <a:sx n="55" d="100"/>
          <a:sy n="55" d="100"/>
        </p:scale>
        <p:origin x="8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Programming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2: Print &amp; Read data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Jamil Mohamed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Mokhtarudin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Mechanical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mohdjamil@ump.edu.my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4: Division and Modulo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44" t="24511" r="57867" b="47062"/>
          <a:stretch/>
        </p:blipFill>
        <p:spPr>
          <a:xfrm>
            <a:off x="191068" y="2443162"/>
            <a:ext cx="6455391" cy="3463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3" t="73088" r="88852" b="20148"/>
          <a:stretch/>
        </p:blipFill>
        <p:spPr>
          <a:xfrm>
            <a:off x="3657009" y="2058354"/>
            <a:ext cx="3315882" cy="1164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29989" y="3261343"/>
            <a:ext cx="25911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Divison</a:t>
            </a:r>
            <a:r>
              <a:rPr lang="en-GB" dirty="0"/>
              <a:t> – because of “</a:t>
            </a:r>
            <a:r>
              <a:rPr lang="en-GB" dirty="0" err="1"/>
              <a:t>int</a:t>
            </a:r>
            <a:r>
              <a:rPr lang="en-GB" dirty="0"/>
              <a:t>”, only whole number is </a:t>
            </a:r>
            <a:r>
              <a:rPr lang="en-GB" dirty="0" smtClean="0"/>
              <a:t>produced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Modulo </a:t>
            </a:r>
            <a:r>
              <a:rPr lang="en-GB" dirty="0"/>
              <a:t>– will give the remainder of the </a:t>
            </a:r>
            <a:r>
              <a:rPr lang="en-GB" dirty="0" smtClean="0"/>
              <a:t>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8 </a:t>
            </a:r>
            <a:r>
              <a:rPr lang="en-GB" dirty="0"/>
              <a:t>divided by 2 equals 3 with remainder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462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5: Data Type Float</a:t>
            </a:r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/>
          <a:stretch/>
        </p:blipFill>
        <p:spPr>
          <a:xfrm>
            <a:off x="318691" y="2610165"/>
            <a:ext cx="7121874" cy="2890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18" y="3103293"/>
            <a:ext cx="3333841" cy="625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82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6: Decimal Places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344" t="24052" r="56293" b="45009"/>
          <a:stretch/>
        </p:blipFill>
        <p:spPr>
          <a:xfrm>
            <a:off x="163772" y="2257424"/>
            <a:ext cx="6018755" cy="3338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1" t="73088" r="77062" b="18703"/>
          <a:stretch/>
        </p:blipFill>
        <p:spPr>
          <a:xfrm>
            <a:off x="4235612" y="2564904"/>
            <a:ext cx="4451188" cy="906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40152" y="392650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Number of decimal places depends on the number (i.e. 3 and 5) put in front of ‘f’.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317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scanf</a:t>
            </a:r>
            <a:r>
              <a:rPr lang="en-GB" dirty="0" smtClean="0"/>
              <a:t>()</a:t>
            </a:r>
            <a:endParaRPr lang="en-S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28700" y="1751162"/>
            <a:ext cx="7200900" cy="3581400"/>
          </a:xfrm>
        </p:spPr>
        <p:txBody>
          <a:bodyPr/>
          <a:lstStyle/>
          <a:p>
            <a:r>
              <a:rPr lang="en-GB" dirty="0" smtClean="0"/>
              <a:t>Allow user to key-in something into the program</a:t>
            </a:r>
            <a:endParaRPr lang="en-S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70" y="2159479"/>
            <a:ext cx="5634384" cy="44407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61139" y="4334467"/>
            <a:ext cx="3472310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/>
              <a:t>a = 7</a:t>
            </a:r>
          </a:p>
          <a:p>
            <a:r>
              <a:rPr lang="pt-BR" sz="2800" dirty="0"/>
              <a:t>b = 5</a:t>
            </a:r>
          </a:p>
          <a:p>
            <a:r>
              <a:rPr lang="pt-BR" sz="2800" dirty="0"/>
              <a:t>7 / 5 = 1.40</a:t>
            </a:r>
            <a:endParaRPr lang="en-MY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61139" y="3135478"/>
            <a:ext cx="347231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/>
              <a:t>a = 7</a:t>
            </a:r>
          </a:p>
          <a:p>
            <a:r>
              <a:rPr lang="pt-BR" sz="2800" dirty="0"/>
              <a:t>b = </a:t>
            </a:r>
            <a:r>
              <a:rPr lang="pt-BR" sz="2800" dirty="0" smtClean="0"/>
              <a:t>       </a:t>
            </a:r>
            <a:r>
              <a:rPr lang="pt-BR" sz="2800" dirty="0" smtClean="0">
                <a:solidFill>
                  <a:srgbClr val="FF0000"/>
                </a:solidFill>
              </a:rPr>
              <a:t>(5+ENTER</a:t>
            </a:r>
            <a:r>
              <a:rPr lang="pt-BR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1139" y="2363730"/>
            <a:ext cx="347231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/>
              <a:t>a </a:t>
            </a:r>
            <a:r>
              <a:rPr lang="pt-BR" sz="2800" dirty="0" smtClean="0"/>
              <a:t>=	   </a:t>
            </a:r>
            <a:r>
              <a:rPr lang="pt-BR" sz="2800" dirty="0" smtClean="0">
                <a:solidFill>
                  <a:srgbClr val="FF0000"/>
                </a:solidFill>
              </a:rPr>
              <a:t>(7+ENTER)  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59789" y="3640347"/>
            <a:ext cx="621102" cy="44923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>
                <a:solidFill>
                  <a:srgbClr val="002060"/>
                </a:solidFill>
              </a:ln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4836" y="3384645"/>
            <a:ext cx="184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IMPORTANT!! Must put &amp; symbol for </a:t>
            </a:r>
            <a:r>
              <a:rPr lang="en-GB" dirty="0" err="1" smtClean="0"/>
              <a:t>scanf</a:t>
            </a:r>
            <a:r>
              <a:rPr lang="en-GB" dirty="0" smtClean="0"/>
              <a:t>()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712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of The Chapter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Hope you know now how to print and read data using C.</a:t>
            </a:r>
          </a:p>
        </p:txBody>
      </p: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Aims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To display data in C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To read data from input</a:t>
            </a: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Expected Outcomes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Gain understanding of the print and read in C</a:t>
            </a:r>
          </a:p>
          <a:p>
            <a:pPr marL="457200" lvl="1" indent="0">
              <a:buNone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remember?</a:t>
            </a:r>
            <a:endParaRPr lang="en-S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2486" y="885850"/>
            <a:ext cx="7770243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GB" smtClean="0"/>
              <a:t>Still remember??</a:t>
            </a:r>
            <a:endParaRPr lang="en-SG" dirty="0"/>
          </a:p>
        </p:txBody>
      </p:sp>
      <p:pic>
        <p:nvPicPr>
          <p:cNvPr id="10" name="Picture 9" descr="ChHelloworld_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6" y="1628800"/>
            <a:ext cx="7860362" cy="458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356927" y="3851668"/>
            <a:ext cx="2838735" cy="441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88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 and Read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It is a common task in programming to print and read</a:t>
            </a:r>
          </a:p>
          <a:p>
            <a:pPr algn="just"/>
            <a:r>
              <a:rPr lang="en-GB" dirty="0"/>
              <a:t>Purposes:</a:t>
            </a:r>
          </a:p>
          <a:p>
            <a:pPr lvl="1" algn="just"/>
            <a:r>
              <a:rPr lang="en-GB" dirty="0"/>
              <a:t>Print </a:t>
            </a:r>
            <a:r>
              <a:rPr lang="en-GB" dirty="0">
                <a:sym typeface="Wingdings" panose="05000000000000000000" pitchFamily="2" charset="2"/>
              </a:rPr>
              <a:t> to display something from the program (</a:t>
            </a:r>
            <a:r>
              <a:rPr lang="en-GB" dirty="0" err="1">
                <a:sym typeface="Wingdings" panose="05000000000000000000" pitchFamily="2" charset="2"/>
              </a:rPr>
              <a:t>eg</a:t>
            </a:r>
            <a:r>
              <a:rPr lang="en-GB" dirty="0">
                <a:sym typeface="Wingdings" panose="05000000000000000000" pitchFamily="2" charset="2"/>
              </a:rPr>
              <a:t>: results, calculations, “error” and “non-error” states)</a:t>
            </a:r>
          </a:p>
          <a:p>
            <a:pPr lvl="1" algn="just"/>
            <a:r>
              <a:rPr lang="en-GB" dirty="0">
                <a:sym typeface="Wingdings" panose="05000000000000000000" pitchFamily="2" charset="2"/>
              </a:rPr>
              <a:t>Read  to allow user to key-in something from input (</a:t>
            </a:r>
            <a:r>
              <a:rPr lang="en-GB" dirty="0" err="1">
                <a:sym typeface="Wingdings" panose="05000000000000000000" pitchFamily="2" charset="2"/>
              </a:rPr>
              <a:t>eg</a:t>
            </a:r>
            <a:r>
              <a:rPr lang="en-GB" dirty="0">
                <a:sym typeface="Wingdings" panose="05000000000000000000" pitchFamily="2" charset="2"/>
              </a:rPr>
              <a:t>: keyboard, mouse)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23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 and Read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In C, </a:t>
            </a:r>
            <a:r>
              <a:rPr lang="en-GB" dirty="0" err="1"/>
              <a:t>printf</a:t>
            </a:r>
            <a:r>
              <a:rPr lang="en-GB" dirty="0"/>
              <a:t>() and </a:t>
            </a:r>
            <a:r>
              <a:rPr lang="en-GB" dirty="0" err="1"/>
              <a:t>scanf</a:t>
            </a:r>
            <a:r>
              <a:rPr lang="en-GB" dirty="0"/>
              <a:t>() functions are used to print and read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Can </a:t>
            </a:r>
            <a:r>
              <a:rPr lang="en-GB" dirty="0"/>
              <a:t>you find out what are the functions to print and read in C++ and FORTRAN?</a:t>
            </a:r>
          </a:p>
        </p:txBody>
      </p:sp>
    </p:spTree>
    <p:extLst>
      <p:ext uri="{BB962C8B-B14F-4D97-AF65-F5344CB8AC3E}">
        <p14:creationId xmlns:p14="http://schemas.microsoft.com/office/powerpoint/2010/main" val="318936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1: </a:t>
            </a:r>
            <a:r>
              <a:rPr lang="en-GB" dirty="0" err="1" smtClean="0"/>
              <a:t>printf</a:t>
            </a:r>
            <a:r>
              <a:rPr lang="en-GB" dirty="0" smtClean="0"/>
              <a:t>()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83" y="1711933"/>
            <a:ext cx="5630782" cy="38244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6" t="72715" r="85664" b="22621"/>
          <a:stretch/>
        </p:blipFill>
        <p:spPr>
          <a:xfrm>
            <a:off x="5600843" y="2743199"/>
            <a:ext cx="3169008" cy="5868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3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can rewrite it!</a:t>
            </a:r>
            <a:endParaRPr lang="en-S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39" y="1910002"/>
            <a:ext cx="6382839" cy="36174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73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2: Different data types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01" t="24956" r="52937" b="49487"/>
          <a:stretch/>
        </p:blipFill>
        <p:spPr>
          <a:xfrm>
            <a:off x="232011" y="2019869"/>
            <a:ext cx="5669425" cy="3010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0" t="72901" r="82412" b="18703"/>
          <a:stretch/>
        </p:blipFill>
        <p:spPr>
          <a:xfrm>
            <a:off x="4681182" y="2171700"/>
            <a:ext cx="4462818" cy="12206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17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3: Arithmetic operations</a:t>
            </a:r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39" t="24640" r="54930" b="43890"/>
          <a:stretch/>
        </p:blipFill>
        <p:spPr>
          <a:xfrm>
            <a:off x="109182" y="2357438"/>
            <a:ext cx="6413860" cy="3456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1" t="72900" r="88075" b="17958"/>
          <a:stretch/>
        </p:blipFill>
        <p:spPr>
          <a:xfrm>
            <a:off x="5704764" y="2655341"/>
            <a:ext cx="3027304" cy="1337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1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281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Helvetica LT Std Light</vt:lpstr>
      <vt:lpstr>Wingdings</vt:lpstr>
      <vt:lpstr>Office Theme</vt:lpstr>
      <vt:lpstr>Computer Programming  Chapter 2: Print &amp; Read data </vt:lpstr>
      <vt:lpstr>Chapter Description</vt:lpstr>
      <vt:lpstr>Still remember?</vt:lpstr>
      <vt:lpstr>Print and Read</vt:lpstr>
      <vt:lpstr>Print and Read</vt:lpstr>
      <vt:lpstr>Example 1: printf()</vt:lpstr>
      <vt:lpstr>We can rewrite it!</vt:lpstr>
      <vt:lpstr>Example 2: Different data types</vt:lpstr>
      <vt:lpstr>Example 3: Arithmetic operations</vt:lpstr>
      <vt:lpstr>Example 4: Division and Modulo</vt:lpstr>
      <vt:lpstr>Example 5: Data Type Float</vt:lpstr>
      <vt:lpstr>Example 6: Decimal Places</vt:lpstr>
      <vt:lpstr>scanf()</vt:lpstr>
      <vt:lpstr>Conclusion of The Chapter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Mohd Jamil Mohamed Mokhtarudin</cp:lastModifiedBy>
  <cp:revision>202</cp:revision>
  <cp:lastPrinted>2017-07-24T03:54:17Z</cp:lastPrinted>
  <dcterms:created xsi:type="dcterms:W3CDTF">2016-03-03T08:04:10Z</dcterms:created>
  <dcterms:modified xsi:type="dcterms:W3CDTF">2017-08-27T14:38:40Z</dcterms:modified>
</cp:coreProperties>
</file>