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6" r:id="rId2"/>
    <p:sldId id="360" r:id="rId3"/>
    <p:sldId id="383" r:id="rId4"/>
    <p:sldId id="378" r:id="rId5"/>
    <p:sldId id="384" r:id="rId6"/>
    <p:sldId id="379" r:id="rId7"/>
    <p:sldId id="380" r:id="rId8"/>
    <p:sldId id="373" r:id="rId9"/>
    <p:sldId id="376" r:id="rId10"/>
  </p:sldIdLst>
  <p:sldSz cx="9144000" cy="6858000" type="screen4x3"/>
  <p:notesSz cx="6797675" cy="9926638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99"/>
    <a:srgbClr val="00AFA7"/>
    <a:srgbClr val="CCFFFF"/>
    <a:srgbClr val="00FFCC"/>
    <a:srgbClr val="99FFCC"/>
    <a:srgbClr val="33CCCC"/>
    <a:srgbClr val="006699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cw.ump.edu.my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F22EC3-676D-465E-9D9E-BF1E75227CF4}"/>
              </a:ext>
            </a:extLst>
          </p:cNvPr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7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69FD85A-EBF6-4353-AA31-26D96E111899}"/>
              </a:ext>
            </a:extLst>
          </p:cNvPr>
          <p:cNvGrpSpPr/>
          <p:nvPr userDrawn="1"/>
        </p:nvGrpSpPr>
        <p:grpSpPr>
          <a:xfrm>
            <a:off x="3266338" y="6398008"/>
            <a:ext cx="2611324" cy="275116"/>
            <a:chOff x="3483162" y="6313955"/>
            <a:chExt cx="2611324" cy="275116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C2B98131-9974-4A20-83B6-E1A1BC8D2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50065" t="-361" b="69252"/>
            <a:stretch/>
          </p:blipFill>
          <p:spPr>
            <a:xfrm>
              <a:off x="3483162" y="6313955"/>
              <a:ext cx="798534" cy="27511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810A855-2D5E-4F02-A424-E4EF5614191D}"/>
                </a:ext>
              </a:extLst>
            </p:cNvPr>
            <p:cNvSpPr txBox="1"/>
            <p:nvPr userDrawn="1"/>
          </p:nvSpPr>
          <p:spPr>
            <a:xfrm>
              <a:off x="4228269" y="6342850"/>
              <a:ext cx="18662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By: 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Dr. </a:t>
              </a:r>
              <a:r>
                <a:rPr lang="en-US" sz="1000" b="1" dirty="0" err="1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Fatkhiddin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err="1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Mansurov</a:t>
              </a:r>
              <a:endParaRPr lang="en-US" sz="1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63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TURKISH 1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(UHF1271)</a:t>
            </a:r>
            <a:b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GÜNLER&amp;DERSLER</a:t>
            </a:r>
            <a:br>
              <a:rPr lang="tr-T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GB" sz="27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tr-TR" sz="27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AYS&amp;</a:t>
            </a:r>
            <a:r>
              <a:rPr lang="en-US" sz="27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</a:t>
            </a:r>
            <a:endParaRPr lang="en-GB" sz="2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6409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</a:t>
            </a:r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Modern Languages and Human Sciences</a:t>
            </a:r>
            <a:b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GB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Fatkhiddin Mansurov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fatkhiddin@ump.edu.my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02"/>
            <a:ext cx="4068862" cy="13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HAFTA </a:t>
            </a:r>
            <a:r>
              <a:rPr lang="tr-T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GÜNLER</a:t>
            </a:r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</a:t>
            </a:r>
            <a:b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GB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DAYS OF THE WEEK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DÜN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BU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YARIN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HAFTA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HAFTA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SONU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AY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YIL</a:t>
            </a:r>
            <a:r>
              <a:rPr lang="en-US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/</a:t>
            </a: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SENE</a:t>
            </a:r>
            <a:r>
              <a:rPr lang="en-US" sz="36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latin typeface="Swis721CnBT"/>
            </a:endParaRPr>
          </a:p>
          <a:p>
            <a:pPr marL="0" indent="0">
              <a:buNone/>
            </a:pPr>
            <a:endParaRPr lang="tr-TR" sz="2000" dirty="0" smtClean="0">
              <a:latin typeface="Swis721CnBT"/>
            </a:endParaRPr>
          </a:p>
          <a:p>
            <a:pPr marL="0" indent="0">
              <a:buNone/>
            </a:pPr>
            <a:r>
              <a:rPr lang="en-US" sz="2000" dirty="0" smtClean="0">
                <a:latin typeface="Swis721CnBT"/>
              </a:rPr>
              <a:t>     </a:t>
            </a:r>
            <a:endParaRPr lang="en-US" sz="2000" dirty="0">
              <a:latin typeface="Swis721CnBT"/>
            </a:endParaRPr>
          </a:p>
          <a:p>
            <a:pPr marL="0" indent="0">
              <a:buNone/>
            </a:pPr>
            <a:endParaRPr lang="tr-TR" sz="2000" dirty="0" smtClean="0">
              <a:latin typeface="Swis721CnBT"/>
            </a:endParaRPr>
          </a:p>
          <a:p>
            <a:pPr marL="0" indent="0">
              <a:buNone/>
            </a:pPr>
            <a:endParaRPr lang="en-US" sz="2000" b="1" i="1" dirty="0" smtClean="0">
              <a:latin typeface="Swis721CnBT"/>
            </a:endParaRPr>
          </a:p>
          <a:p>
            <a:pPr marL="0" indent="0">
              <a:buNone/>
            </a:pPr>
            <a:r>
              <a:rPr lang="en-US" sz="2000" b="1" i="1" dirty="0" smtClean="0">
                <a:latin typeface="Swis721CnBT"/>
              </a:rPr>
              <a:t>  </a:t>
            </a:r>
          </a:p>
          <a:p>
            <a:endParaRPr lang="tr-T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58" y="4149080"/>
            <a:ext cx="1302958" cy="139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364" y="1564712"/>
            <a:ext cx="1661271" cy="1905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924749"/>
            <a:ext cx="1661271" cy="1905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062" y="4041068"/>
            <a:ext cx="1661271" cy="19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HAFTA </a:t>
            </a:r>
            <a:r>
              <a:rPr lang="tr-T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GÜNLER</a:t>
            </a:r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İ</a:t>
            </a:r>
            <a:b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GB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DAYS OF THE WEEK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BU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 </a:t>
            </a: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HANGİ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GÜN?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BÜGÜN </a:t>
            </a: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SALI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YARIN </a:t>
            </a:r>
            <a:r>
              <a:rPr lang="tr-T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PAZARTESİ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tr-TR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Mİ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?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EVET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, YARIN PAZARTESİ.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HAYIR</a:t>
            </a:r>
            <a:r>
              <a:rPr lang="tr-TR" sz="3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, YARIN CUMA.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 smtClean="0">
              <a:latin typeface="Swis721CnBT"/>
            </a:endParaRPr>
          </a:p>
          <a:p>
            <a:pPr marL="0" indent="0">
              <a:buNone/>
            </a:pPr>
            <a:endParaRPr lang="tr-TR" sz="2000" dirty="0" smtClean="0">
              <a:latin typeface="Swis721CnBT"/>
            </a:endParaRPr>
          </a:p>
          <a:p>
            <a:pPr marL="0" indent="0">
              <a:buNone/>
            </a:pPr>
            <a:r>
              <a:rPr lang="en-US" sz="2000" dirty="0" smtClean="0">
                <a:latin typeface="Swis721CnBT"/>
              </a:rPr>
              <a:t>     </a:t>
            </a:r>
            <a:endParaRPr lang="en-US" sz="2000" dirty="0">
              <a:latin typeface="Swis721CnBT"/>
            </a:endParaRPr>
          </a:p>
          <a:p>
            <a:pPr marL="0" indent="0">
              <a:buNone/>
            </a:pPr>
            <a:endParaRPr lang="tr-TR" sz="2000" dirty="0" smtClean="0">
              <a:latin typeface="Swis721CnBT"/>
            </a:endParaRPr>
          </a:p>
          <a:p>
            <a:pPr marL="0" indent="0">
              <a:buNone/>
            </a:pPr>
            <a:endParaRPr lang="en-US" sz="2000" b="1" i="1" dirty="0" smtClean="0">
              <a:latin typeface="Swis721CnBT"/>
            </a:endParaRPr>
          </a:p>
          <a:p>
            <a:pPr marL="0" indent="0">
              <a:buNone/>
            </a:pPr>
            <a:r>
              <a:rPr lang="en-US" sz="2000" b="1" i="1" dirty="0" smtClean="0">
                <a:latin typeface="Swis721CnBT"/>
              </a:rPr>
              <a:t>  </a:t>
            </a:r>
          </a:p>
          <a:p>
            <a:endParaRPr lang="tr-T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63" y="4442186"/>
            <a:ext cx="1302958" cy="1394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23296"/>
            <a:ext cx="1661271" cy="1905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29" y="1521819"/>
            <a:ext cx="1661271" cy="1905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717" y="3897547"/>
            <a:ext cx="1661271" cy="1905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3945096"/>
            <a:ext cx="1661271" cy="19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DERSLER</a:t>
            </a:r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tr-TR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TÜRKÇE</a:t>
            </a:r>
            <a:endParaRPr lang="tr-TR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MATEMAT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K</a:t>
            </a:r>
            <a:endParaRPr lang="tr-TR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RES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</a:t>
            </a:r>
            <a:endParaRPr lang="tr-TR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LG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SAYAR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NG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L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ZCE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TAR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FEN B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LG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</a:t>
            </a: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İ</a:t>
            </a:r>
            <a:endParaRPr lang="en-US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tr-TR" sz="2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42" y="2924944"/>
            <a:ext cx="3888432" cy="18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DERSLER</a:t>
            </a:r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tr-TR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SUBJECTS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BEDEN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FİZİK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KİMYA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MÜHENDİSLİK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ASTRONOMİ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FELSEFE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COĞRAFYA</a:t>
            </a:r>
            <a:endParaRPr lang="en-US" sz="20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SOR VE CEVAPLA</a:t>
            </a:r>
            <a:b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tr-TR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ASK &amp; </a:t>
            </a:r>
            <a:r>
              <a:rPr lang="en-US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Swis721CnBT"/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Bugün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günler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den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00B0F0"/>
                </a:solidFill>
                <a:latin typeface="Arial" panose="020B0604020202020204" pitchFamily="34" charset="0"/>
              </a:rPr>
              <a:t>ne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ugün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Çarşamba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Bu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</a:rPr>
              <a:t>hangi </a:t>
            </a:r>
            <a:r>
              <a:rPr lang="tr-TR" sz="2400" dirty="0">
                <a:solidFill>
                  <a:srgbClr val="00B050"/>
                </a:solidFill>
                <a:latin typeface="Arial" panose="020B0604020202020204" pitchFamily="34" charset="0"/>
              </a:rPr>
              <a:t>ders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Matematik.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33" y="2632946"/>
            <a:ext cx="2899081" cy="207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32" y="3463608"/>
            <a:ext cx="245165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VAR - YOK</a:t>
            </a:r>
            <a: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tr-T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tr-TR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THERE IS</a:t>
            </a:r>
            <a:r>
              <a:rPr lang="en-US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 THERE ISN’T/ THERE ARE/AREN’T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BUG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ÜN DERS </a:t>
            </a:r>
            <a:r>
              <a:rPr lang="tr-TR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sz="20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BENİM BİR </a:t>
            </a:r>
            <a:r>
              <a:rPr lang="tr-TR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ARABA</a:t>
            </a:r>
            <a:r>
              <a:rPr lang="tr-TR" sz="20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BUGÜN TÜRKÇE </a:t>
            </a:r>
            <a:r>
              <a:rPr lang="tr-TR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YOK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SENİN KARDEŞ</a:t>
            </a:r>
            <a:r>
              <a:rPr lang="tr-TR" sz="20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İN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MI?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KAÇ KARDEŞ</a:t>
            </a:r>
            <a:r>
              <a:rPr lang="tr-TR" sz="20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İN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ONUN </a:t>
            </a:r>
            <a:r>
              <a:rPr lang="tr-TR" sz="20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HİÇ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KARDEŞ</a:t>
            </a:r>
            <a:r>
              <a:rPr lang="tr-TR" sz="20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İ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YOK</a:t>
            </a:r>
            <a:r>
              <a:rPr lang="tr-T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Swis721CnBT"/>
            </a:endParaRPr>
          </a:p>
          <a:p>
            <a:endParaRPr lang="tr-TR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564904"/>
            <a:ext cx="4104456" cy="22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 ÖDEVİ</a:t>
            </a:r>
            <a:r>
              <a:rPr lang="tr-TR" dirty="0" smtClean="0">
                <a:solidFill>
                  <a:prstClr val="white"/>
                </a:solidFill>
              </a:rPr>
              <a:t/>
            </a:r>
            <a:br>
              <a:rPr lang="tr-TR" dirty="0" smtClean="0">
                <a:solidFill>
                  <a:prstClr val="white"/>
                </a:solidFill>
              </a:rPr>
            </a:br>
            <a:r>
              <a:rPr lang="tr-TR" sz="2400" dirty="0" smtClean="0">
                <a:solidFill>
                  <a:prstClr val="white"/>
                </a:solidFill>
              </a:rPr>
              <a:t>HOMEWORK</a:t>
            </a:r>
            <a:r>
              <a:rPr lang="en-US" sz="2400" dirty="0" smtClean="0">
                <a:solidFill>
                  <a:prstClr val="white"/>
                </a:solidFill>
              </a:rPr>
              <a:t> ASSIGNMENT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36" y="1916832"/>
            <a:ext cx="8229600" cy="3629000"/>
          </a:xfrm>
        </p:spPr>
        <p:txBody>
          <a:bodyPr>
            <a:noAutofit/>
          </a:bodyPr>
          <a:lstStyle/>
          <a:p>
            <a:pPr lvl="0" algn="just">
              <a:lnSpc>
                <a:spcPct val="2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write three examples for days and subjects</a:t>
            </a:r>
            <a:r>
              <a:rPr lang="tr-T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Turkish;</a:t>
            </a:r>
            <a:endParaRPr lang="tr-TR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tr-TR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complete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chapter four from </a:t>
            </a:r>
            <a:r>
              <a:rPr lang="tr-TR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Çalışma Kitabı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lnSpc>
                <a:spcPct val="250000"/>
              </a:lnSpc>
              <a:buNone/>
            </a:pPr>
            <a:r>
              <a:rPr lang="en-US" b="1" i="1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lang="tr-TR" b="1" i="1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AŞARILAR...</a:t>
            </a:r>
            <a:endParaRPr lang="en-US" b="1" i="1" spc="6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endParaRPr lang="tr-TR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</a:t>
            </a:r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ŞEKKÜRLER...</a:t>
            </a:r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3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CW Template_bar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OCW Template_baru</Template>
  <TotalTime>1506</TotalTime>
  <Words>159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Helvetica</vt:lpstr>
      <vt:lpstr>Swis721CnBT</vt:lpstr>
      <vt:lpstr>Times New Roman</vt:lpstr>
      <vt:lpstr>OCW Template_baru</vt:lpstr>
      <vt:lpstr>TURKISH 1 (UHF1271)  GÜNLER&amp;DERSLER DAYS&amp;SUBJECTS</vt:lpstr>
      <vt:lpstr>HAFTA GÜNLERİ DAYS OF THE WEEK</vt:lpstr>
      <vt:lpstr>HAFTA GÜNLERİ DAYS OF THE WEEK</vt:lpstr>
      <vt:lpstr>DERSLER SUBJECTS</vt:lpstr>
      <vt:lpstr>DERSLER SUBJECTS</vt:lpstr>
      <vt:lpstr>SOR VE CEVAPLA ASK &amp; ANSWER</vt:lpstr>
      <vt:lpstr>VAR - YOK THERE IS/ THERE ISN’T/ THERE ARE/AREN’T</vt:lpstr>
      <vt:lpstr>EV ÖDEVİ HOMEWORK ASSIGNMENT</vt:lpstr>
      <vt:lpstr>TEŞEKKÜRLER...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pbmsk</cp:lastModifiedBy>
  <cp:revision>280</cp:revision>
  <cp:lastPrinted>2017-07-24T03:54:17Z</cp:lastPrinted>
  <dcterms:created xsi:type="dcterms:W3CDTF">2016-03-03T08:04:10Z</dcterms:created>
  <dcterms:modified xsi:type="dcterms:W3CDTF">2017-09-16T08:40:30Z</dcterms:modified>
</cp:coreProperties>
</file>