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359" r:id="rId2"/>
    <p:sldId id="360" r:id="rId3"/>
    <p:sldId id="363" r:id="rId4"/>
    <p:sldId id="364" r:id="rId5"/>
    <p:sldId id="365" r:id="rId6"/>
    <p:sldId id="366" r:id="rId7"/>
    <p:sldId id="367" r:id="rId8"/>
    <p:sldId id="368" r:id="rId9"/>
    <p:sldId id="369" r:id="rId10"/>
    <p:sldId id="362" r:id="rId11"/>
  </p:sldIdLst>
  <p:sldSz cx="9144000" cy="6858000" type="screen4x3"/>
  <p:notesSz cx="6797675" cy="9926638"/>
  <p:custDataLst>
    <p:tags r:id="rId14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99"/>
    <a:srgbClr val="00AFA7"/>
    <a:srgbClr val="CCFFFF"/>
    <a:srgbClr val="00FFCC"/>
    <a:srgbClr val="99FFCC"/>
    <a:srgbClr val="33CCCC"/>
    <a:srgbClr val="006699"/>
    <a:srgbClr val="336699"/>
    <a:srgbClr val="3366CC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361" autoAdjust="0"/>
    <p:restoredTop sz="97431"/>
  </p:normalViewPr>
  <p:slideViewPr>
    <p:cSldViewPr snapToObjects="1">
      <p:cViewPr varScale="1">
        <p:scale>
          <a:sx n="55" d="100"/>
          <a:sy n="55" d="100"/>
        </p:scale>
        <p:origin x="84" y="3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gs" Target="tags/tag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9C86C0-41C2-A64F-A5D3-65308364D734}" type="datetimeFigureOut">
              <a:rPr lang="en-US" smtClean="0"/>
              <a:t>10/3/2017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377671-060F-9C43-AB6A-16DB37710E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3216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FF5C8C-4E0A-4340-A20C-AFF94B550D4C}" type="datetimeFigureOut">
              <a:t>10/3/2017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4A1761-9BDC-1847-AEC4-8F8E20EE702D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36176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1487487"/>
            <a:ext cx="9144000" cy="422592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>
            <a:normAutofit/>
          </a:bodyPr>
          <a:lstStyle>
            <a:lvl1pPr>
              <a:defRPr sz="400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pic>
        <p:nvPicPr>
          <p:cNvPr id="5" name="Picture 4" descr="Licences explained | &lt;strong&gt;Creative&lt;/strong&gt; &lt;strong&gt;Commons&lt;/strong&gt; Aotearoa New Zealand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2360" y="5911442"/>
            <a:ext cx="1227411" cy="4294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32506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10/3/2017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245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10/3/2017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62987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57200" y="274638"/>
            <a:ext cx="8229600" cy="11429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20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10/3/2017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 descr="Licences explained | &lt;strong&gt;Creative&lt;/strong&gt; &lt;strong&gt;Commons&lt;/strong&gt; Aotearoa New Zealand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2360" y="5911442"/>
            <a:ext cx="1227411" cy="4294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37545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10/3/2017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 descr="Licences explained | &lt;strong&gt;Creative&lt;/strong&gt; &lt;strong&gt;Commons&lt;/strong&gt; Aotearoa New Zealand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2360" y="5911442"/>
            <a:ext cx="1227411" cy="4294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95578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10/3/2017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03409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10/3/2017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57375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10/3/2017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84059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10/3/2017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73947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10/3/2017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2654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10/3/2017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57566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FEAAC8-B8D1-874E-AA70-8B4502729C1D}" type="datetimeFigureOut">
              <a:rPr lang="en-US" smtClean="0"/>
              <a:t>10/3/2017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7996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Computer Programming</a:t>
            </a:r>
            <a:b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GB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Chapter </a:t>
            </a: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10</a:t>
            </a: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Array in Functions</a:t>
            </a:r>
            <a:endParaRPr lang="en-GB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endParaRPr lang="en-GB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by</a:t>
            </a:r>
          </a:p>
          <a:p>
            <a:r>
              <a:rPr lang="en-GB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Mohd</a:t>
            </a: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Jamil Mohamed </a:t>
            </a:r>
            <a:r>
              <a:rPr lang="en-GB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Mokhtarudin</a:t>
            </a: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Faculty of Mechanical Engineering</a:t>
            </a:r>
            <a:b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mohdjamil@ump.edu.my</a:t>
            </a:r>
          </a:p>
          <a:p>
            <a:endParaRPr lang="en-GB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547531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Conclusion of The Chapter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248472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GB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 LT Std Light"/>
            </a:endParaRPr>
          </a:p>
          <a:p>
            <a:pPr lvl="1"/>
            <a:r>
              <a:rPr lang="en-GB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LT Std Light"/>
              </a:rPr>
              <a:t>Now you know how to transfer array variables into function</a:t>
            </a:r>
          </a:p>
          <a:p>
            <a:pPr lvl="1"/>
            <a:r>
              <a:rPr lang="en-GB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LT Std Light"/>
              </a:rPr>
              <a:t>Its time for </a:t>
            </a:r>
            <a:r>
              <a:rPr lang="en-GB" sz="200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LT Std Light"/>
              </a:rPr>
              <a:t>final project!</a:t>
            </a:r>
            <a:endParaRPr lang="en-GB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 LT Std Light"/>
            </a:endParaRPr>
          </a:p>
        </p:txBody>
      </p:sp>
    </p:spTree>
    <p:extLst>
      <p:ext uri="{BB962C8B-B14F-4D97-AF65-F5344CB8AC3E}">
        <p14:creationId xmlns:p14="http://schemas.microsoft.com/office/powerpoint/2010/main" val="4086610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Chapter Description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248472"/>
          </a:xfrm>
        </p:spPr>
        <p:txBody>
          <a:bodyPr>
            <a:normAutofit/>
          </a:bodyPr>
          <a:lstStyle/>
          <a:p>
            <a:r>
              <a:rPr lang="en-GB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LT Std Light"/>
              </a:rPr>
              <a:t>Aims</a:t>
            </a:r>
          </a:p>
          <a:p>
            <a:pPr lvl="1"/>
            <a:r>
              <a:rPr lang="en-GB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LT Std Light"/>
              </a:rPr>
              <a:t>To </a:t>
            </a:r>
            <a:r>
              <a:rPr lang="en-GB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LT Std Light"/>
              </a:rPr>
              <a:t>use array in functions</a:t>
            </a:r>
            <a:endParaRPr lang="en-GB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 LT Std Light"/>
            </a:endParaRPr>
          </a:p>
          <a:p>
            <a:r>
              <a:rPr lang="en-GB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LT Std Light"/>
              </a:rPr>
              <a:t>Expected Outcomes</a:t>
            </a:r>
          </a:p>
          <a:p>
            <a:pPr lvl="1"/>
            <a:r>
              <a:rPr lang="en-GB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LT Std Light"/>
              </a:rPr>
              <a:t>Know to </a:t>
            </a:r>
            <a:r>
              <a:rPr lang="en-GB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LT Std Light"/>
              </a:rPr>
              <a:t>transfer array to functions</a:t>
            </a:r>
            <a:endParaRPr lang="en-GB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 LT Std Light"/>
            </a:endParaRPr>
          </a:p>
        </p:txBody>
      </p:sp>
    </p:spTree>
    <p:extLst>
      <p:ext uri="{BB962C8B-B14F-4D97-AF65-F5344CB8AC3E}">
        <p14:creationId xmlns:p14="http://schemas.microsoft.com/office/powerpoint/2010/main" val="1203065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Using arrays in standard functions</a:t>
            </a:r>
            <a:endParaRPr lang="en-S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en-US" dirty="0" err="1"/>
              <a:t>printf</a:t>
            </a:r>
            <a:r>
              <a:rPr lang="en-US" dirty="0"/>
              <a:t>() and </a:t>
            </a:r>
            <a:r>
              <a:rPr lang="en-US" dirty="0" err="1"/>
              <a:t>scanf</a:t>
            </a:r>
            <a:r>
              <a:rPr lang="en-US" dirty="0"/>
              <a:t>()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Example: </a:t>
            </a:r>
            <a:r>
              <a:rPr lang="en-US" dirty="0" err="1"/>
              <a:t>printf</a:t>
            </a:r>
            <a:r>
              <a:rPr lang="en-US" dirty="0"/>
              <a:t>(“Value of %d”, A[</a:t>
            </a:r>
            <a:r>
              <a:rPr lang="en-US" dirty="0" err="1"/>
              <a:t>i</a:t>
            </a:r>
            <a:r>
              <a:rPr lang="en-US" dirty="0"/>
              <a:t>]);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Not: </a:t>
            </a:r>
            <a:r>
              <a:rPr lang="en-US" dirty="0" err="1">
                <a:solidFill>
                  <a:srgbClr val="FF0000"/>
                </a:solidFill>
              </a:rPr>
              <a:t>printf</a:t>
            </a:r>
            <a:r>
              <a:rPr lang="en-US" dirty="0">
                <a:solidFill>
                  <a:srgbClr val="FF0000"/>
                </a:solidFill>
              </a:rPr>
              <a:t>(“Value of %d”, A);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FF0000"/>
                </a:solidFill>
              </a:rPr>
              <a:t>You must specify which element to print, one by one</a:t>
            </a:r>
            <a:endParaRPr lang="en-SG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Same with </a:t>
            </a:r>
            <a:r>
              <a:rPr lang="en-US" dirty="0" err="1"/>
              <a:t>scanf</a:t>
            </a:r>
            <a:r>
              <a:rPr lang="en-US" dirty="0"/>
              <a:t>: </a:t>
            </a:r>
            <a:r>
              <a:rPr lang="en-US" dirty="0" err="1"/>
              <a:t>scanf</a:t>
            </a:r>
            <a:r>
              <a:rPr lang="en-US" dirty="0"/>
              <a:t>(“%d”, &amp;A[</a:t>
            </a:r>
            <a:r>
              <a:rPr lang="en-US" dirty="0" err="1"/>
              <a:t>i</a:t>
            </a:r>
            <a:r>
              <a:rPr lang="en-US" dirty="0"/>
              <a:t>]);</a:t>
            </a:r>
          </a:p>
          <a:p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21415982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Arrays in Function</a:t>
            </a:r>
            <a:endParaRPr lang="en-S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GB" b="1" dirty="0"/>
              <a:t>Example 1: Passing Single element of an array to function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Function:</a:t>
            </a:r>
          </a:p>
          <a:p>
            <a:pPr marL="0" indent="0">
              <a:buNone/>
            </a:pPr>
            <a:r>
              <a:rPr lang="en-GB" dirty="0" err="1"/>
              <a:t>int</a:t>
            </a:r>
            <a:r>
              <a:rPr lang="en-GB" dirty="0"/>
              <a:t> </a:t>
            </a:r>
            <a:r>
              <a:rPr lang="en-GB" dirty="0" err="1"/>
              <a:t>function_name</a:t>
            </a:r>
            <a:r>
              <a:rPr lang="en-GB" dirty="0"/>
              <a:t> (</a:t>
            </a:r>
            <a:r>
              <a:rPr lang="en-GB" dirty="0" err="1"/>
              <a:t>int</a:t>
            </a:r>
            <a:r>
              <a:rPr lang="en-GB" dirty="0"/>
              <a:t> array);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Passing single element: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err="1"/>
              <a:t>int</a:t>
            </a:r>
            <a:r>
              <a:rPr lang="en-GB" dirty="0"/>
              <a:t> array[] = {1,2,3,4};</a:t>
            </a:r>
          </a:p>
          <a:p>
            <a:pPr marL="0" indent="0">
              <a:buNone/>
            </a:pPr>
            <a:r>
              <a:rPr lang="en-GB" dirty="0" err="1"/>
              <a:t>int</a:t>
            </a:r>
            <a:r>
              <a:rPr lang="en-GB" dirty="0"/>
              <a:t> </a:t>
            </a:r>
            <a:r>
              <a:rPr lang="en-GB" dirty="0" err="1"/>
              <a:t>function_name</a:t>
            </a:r>
            <a:r>
              <a:rPr lang="en-GB" dirty="0"/>
              <a:t> (array[2]); </a:t>
            </a:r>
          </a:p>
          <a:p>
            <a:pPr marL="0" indent="0">
              <a:buNone/>
            </a:pPr>
            <a:endParaRPr lang="en-SG" dirty="0"/>
          </a:p>
        </p:txBody>
      </p:sp>
      <p:sp>
        <p:nvSpPr>
          <p:cNvPr id="4" name="Left Arrow 3"/>
          <p:cNvSpPr/>
          <p:nvPr/>
        </p:nvSpPr>
        <p:spPr>
          <a:xfrm>
            <a:off x="4956905" y="5085184"/>
            <a:ext cx="4206240" cy="860628"/>
          </a:xfrm>
          <a:prstGeom prst="lef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Only element array[2]=3 is passed</a:t>
            </a: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19038534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1</a:t>
            </a:r>
            <a:endParaRPr lang="en-SG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l="23882" t="18797" r="31434" b="50979"/>
          <a:stretch/>
        </p:blipFill>
        <p:spPr>
          <a:xfrm>
            <a:off x="385134" y="1828800"/>
            <a:ext cx="8373732" cy="3184376"/>
          </a:xfrm>
          <a:prstGeom prst="rect">
            <a:avLst/>
          </a:prstGeom>
        </p:spPr>
      </p:pic>
      <p:sp>
        <p:nvSpPr>
          <p:cNvPr id="5" name="Oval 4"/>
          <p:cNvSpPr/>
          <p:nvPr/>
        </p:nvSpPr>
        <p:spPr>
          <a:xfrm>
            <a:off x="1763688" y="4050825"/>
            <a:ext cx="1517177" cy="469143"/>
          </a:xfrm>
          <a:prstGeom prst="ellipse">
            <a:avLst/>
          </a:prstGeom>
          <a:noFill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2560774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Arrays in Function</a:t>
            </a:r>
            <a:endParaRPr lang="en-S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GB" b="1" dirty="0"/>
              <a:t>Example 2: Passing 1D array to function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Function:</a:t>
            </a:r>
          </a:p>
          <a:p>
            <a:pPr marL="0" indent="0">
              <a:buNone/>
            </a:pPr>
            <a:r>
              <a:rPr lang="en-GB" dirty="0" err="1"/>
              <a:t>int</a:t>
            </a:r>
            <a:r>
              <a:rPr lang="en-GB" dirty="0"/>
              <a:t> </a:t>
            </a:r>
            <a:r>
              <a:rPr lang="en-GB" dirty="0" err="1"/>
              <a:t>function_name</a:t>
            </a:r>
            <a:r>
              <a:rPr lang="en-GB" dirty="0"/>
              <a:t> (</a:t>
            </a:r>
            <a:r>
              <a:rPr lang="en-GB" dirty="0" err="1"/>
              <a:t>int</a:t>
            </a:r>
            <a:r>
              <a:rPr lang="en-GB" dirty="0"/>
              <a:t> array[]);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Passing 1D array: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err="1"/>
              <a:t>int</a:t>
            </a:r>
            <a:r>
              <a:rPr lang="en-GB" dirty="0"/>
              <a:t> array[] = {1,2,3,4};</a:t>
            </a:r>
          </a:p>
          <a:p>
            <a:pPr marL="0" indent="0">
              <a:buNone/>
            </a:pPr>
            <a:r>
              <a:rPr lang="en-GB" dirty="0" err="1"/>
              <a:t>int</a:t>
            </a:r>
            <a:r>
              <a:rPr lang="en-GB" dirty="0"/>
              <a:t> </a:t>
            </a:r>
            <a:r>
              <a:rPr lang="en-GB" dirty="0" err="1"/>
              <a:t>function_name</a:t>
            </a:r>
            <a:r>
              <a:rPr lang="en-GB" dirty="0"/>
              <a:t> (array); </a:t>
            </a:r>
          </a:p>
          <a:p>
            <a:pPr marL="0" indent="0">
              <a:buNone/>
            </a:pPr>
            <a:endParaRPr lang="en-SG" dirty="0"/>
          </a:p>
        </p:txBody>
      </p:sp>
      <p:sp>
        <p:nvSpPr>
          <p:cNvPr id="4" name="Left Arrow 3"/>
          <p:cNvSpPr/>
          <p:nvPr/>
        </p:nvSpPr>
        <p:spPr>
          <a:xfrm>
            <a:off x="4788024" y="5013176"/>
            <a:ext cx="4206240" cy="860628"/>
          </a:xfrm>
          <a:prstGeom prst="lef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All elements in array are passed</a:t>
            </a: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36957028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2</a:t>
            </a:r>
            <a:endParaRPr lang="en-SG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l="23672" t="18983" r="29756" b="24487"/>
          <a:stretch/>
        </p:blipFill>
        <p:spPr>
          <a:xfrm>
            <a:off x="429380" y="1573918"/>
            <a:ext cx="7279528" cy="4967785"/>
          </a:xfrm>
          <a:prstGeom prst="rect">
            <a:avLst/>
          </a:prstGeom>
        </p:spPr>
      </p:pic>
      <p:sp>
        <p:nvSpPr>
          <p:cNvPr id="8" name="Oval 7"/>
          <p:cNvSpPr/>
          <p:nvPr/>
        </p:nvSpPr>
        <p:spPr>
          <a:xfrm>
            <a:off x="2554407" y="4005064"/>
            <a:ext cx="764274" cy="641445"/>
          </a:xfrm>
          <a:prstGeom prst="ellipse">
            <a:avLst/>
          </a:prstGeom>
          <a:noFill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9" name="Oval 8"/>
          <p:cNvSpPr/>
          <p:nvPr/>
        </p:nvSpPr>
        <p:spPr>
          <a:xfrm>
            <a:off x="1942533" y="2976363"/>
            <a:ext cx="764274" cy="469143"/>
          </a:xfrm>
          <a:prstGeom prst="ellipse">
            <a:avLst/>
          </a:prstGeom>
          <a:noFill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875985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Arrays in Function</a:t>
            </a:r>
            <a:endParaRPr lang="en-S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GB" b="1" dirty="0"/>
              <a:t>Example 3: Passing 2D array to function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Function:</a:t>
            </a:r>
          </a:p>
          <a:p>
            <a:pPr marL="0" indent="0">
              <a:buNone/>
            </a:pPr>
            <a:r>
              <a:rPr lang="en-GB" dirty="0" err="1"/>
              <a:t>int</a:t>
            </a:r>
            <a:r>
              <a:rPr lang="en-GB" dirty="0"/>
              <a:t> </a:t>
            </a:r>
            <a:r>
              <a:rPr lang="en-GB" dirty="0" err="1"/>
              <a:t>function_name</a:t>
            </a:r>
            <a:r>
              <a:rPr lang="en-GB" dirty="0"/>
              <a:t> (</a:t>
            </a:r>
            <a:r>
              <a:rPr lang="en-GB" dirty="0" err="1"/>
              <a:t>int</a:t>
            </a:r>
            <a:r>
              <a:rPr lang="en-GB" dirty="0"/>
              <a:t> array[][]);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Passing 2D array: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err="1"/>
              <a:t>int</a:t>
            </a:r>
            <a:r>
              <a:rPr lang="en-GB" dirty="0"/>
              <a:t> array[][] = {{1,2},{3,4}};</a:t>
            </a:r>
          </a:p>
          <a:p>
            <a:pPr marL="0" indent="0">
              <a:buNone/>
            </a:pPr>
            <a:r>
              <a:rPr lang="en-GB" dirty="0" err="1"/>
              <a:t>int</a:t>
            </a:r>
            <a:r>
              <a:rPr lang="en-GB" dirty="0"/>
              <a:t> </a:t>
            </a:r>
            <a:r>
              <a:rPr lang="en-GB" dirty="0" err="1"/>
              <a:t>function_name</a:t>
            </a:r>
            <a:r>
              <a:rPr lang="en-GB" dirty="0"/>
              <a:t> (array); </a:t>
            </a:r>
          </a:p>
          <a:p>
            <a:pPr marL="0" indent="0">
              <a:buNone/>
            </a:pPr>
            <a:endParaRPr lang="en-SG" dirty="0"/>
          </a:p>
        </p:txBody>
      </p:sp>
      <p:sp>
        <p:nvSpPr>
          <p:cNvPr id="4" name="Left Arrow 3"/>
          <p:cNvSpPr/>
          <p:nvPr/>
        </p:nvSpPr>
        <p:spPr>
          <a:xfrm>
            <a:off x="4716016" y="5013176"/>
            <a:ext cx="4206240" cy="860628"/>
          </a:xfrm>
          <a:prstGeom prst="lef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All elements in 2D array are passed</a:t>
            </a: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9177654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3</a:t>
            </a:r>
            <a:endParaRPr lang="en-SG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l="23882" t="18237" r="32902" b="22435"/>
          <a:stretch/>
        </p:blipFill>
        <p:spPr>
          <a:xfrm>
            <a:off x="455494" y="1428750"/>
            <a:ext cx="6818763" cy="5263027"/>
          </a:xfrm>
          <a:prstGeom prst="rect">
            <a:avLst/>
          </a:prstGeom>
        </p:spPr>
      </p:pic>
      <p:sp>
        <p:nvSpPr>
          <p:cNvPr id="5" name="Oval 4"/>
          <p:cNvSpPr/>
          <p:nvPr/>
        </p:nvSpPr>
        <p:spPr>
          <a:xfrm>
            <a:off x="3291671" y="2950474"/>
            <a:ext cx="764274" cy="641445"/>
          </a:xfrm>
          <a:prstGeom prst="ellipse">
            <a:avLst/>
          </a:prstGeom>
          <a:noFill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6" name="Oval 5"/>
          <p:cNvSpPr/>
          <p:nvPr/>
        </p:nvSpPr>
        <p:spPr>
          <a:xfrm>
            <a:off x="2838735" y="4198160"/>
            <a:ext cx="1055994" cy="641445"/>
          </a:xfrm>
          <a:prstGeom prst="ellipse">
            <a:avLst/>
          </a:prstGeom>
          <a:noFill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8655676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9923678e78673762afb9b6d92d4d24e4a0201aca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2655</TotalTime>
  <Words>233</Words>
  <Application>Microsoft Office PowerPoint</Application>
  <PresentationFormat>On-screen Show (4:3)</PresentationFormat>
  <Paragraphs>55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Helvetica</vt:lpstr>
      <vt:lpstr>Helvetica LT Std Light</vt:lpstr>
      <vt:lpstr>Wingdings</vt:lpstr>
      <vt:lpstr>Office Theme</vt:lpstr>
      <vt:lpstr>Computer Programming  Chapter 10: Array in Functions</vt:lpstr>
      <vt:lpstr>Chapter Description</vt:lpstr>
      <vt:lpstr>Using arrays in standard functions</vt:lpstr>
      <vt:lpstr>Arrays in Function</vt:lpstr>
      <vt:lpstr>Example 1</vt:lpstr>
      <vt:lpstr>Arrays in Function</vt:lpstr>
      <vt:lpstr>Example 2</vt:lpstr>
      <vt:lpstr>Arrays in Function</vt:lpstr>
      <vt:lpstr>Example 3</vt:lpstr>
      <vt:lpstr>Conclusion of The Chapter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azman</dc:creator>
  <cp:lastModifiedBy>Mohd Jamil Mohamed Mokhtarudin</cp:lastModifiedBy>
  <cp:revision>256</cp:revision>
  <cp:lastPrinted>2017-07-24T03:54:17Z</cp:lastPrinted>
  <dcterms:created xsi:type="dcterms:W3CDTF">2016-03-03T08:04:10Z</dcterms:created>
  <dcterms:modified xsi:type="dcterms:W3CDTF">2017-10-03T06:54:00Z</dcterms:modified>
</cp:coreProperties>
</file>