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59" r:id="rId2"/>
    <p:sldId id="397" r:id="rId3"/>
    <p:sldId id="396" r:id="rId4"/>
    <p:sldId id="398" r:id="rId5"/>
    <p:sldId id="399" r:id="rId6"/>
  </p:sldIdLst>
  <p:sldSz cx="9144000" cy="6858000" type="screen4x3"/>
  <p:notesSz cx="6797675" cy="9926638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9999"/>
    <a:srgbClr val="00AFA7"/>
    <a:srgbClr val="CCFFFF"/>
    <a:srgbClr val="00FFCC"/>
    <a:srgbClr val="99FFCC"/>
    <a:srgbClr val="33CCCC"/>
    <a:srgbClr val="006699"/>
    <a:srgbClr val="3366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32" autoAdjust="0"/>
    <p:restoredTop sz="97431"/>
  </p:normalViewPr>
  <p:slideViewPr>
    <p:cSldViewPr snapToObjects="1">
      <p:cViewPr>
        <p:scale>
          <a:sx n="70" d="100"/>
          <a:sy n="70" d="100"/>
        </p:scale>
        <p:origin x="-152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59930-9B83-49E6-8131-6E87FC29CE88}" type="slidenum">
              <a:rPr lang="en-MY" smtClean="0"/>
              <a:pPr/>
              <a:t>2</a:t>
            </a:fld>
            <a:endParaRPr lang="en-MY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MY" smtClean="0"/>
              <a:t>aishahh@ump.edu.my</a:t>
            </a:r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59930-9B83-49E6-8131-6E87FC29CE88}" type="slidenum">
              <a:rPr lang="en-MY" smtClean="0"/>
              <a:pPr/>
              <a:t>3</a:t>
            </a:fld>
            <a:endParaRPr lang="en-MY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MY" smtClean="0"/>
              <a:t>aishahh@ump.edu.my</a:t>
            </a:r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59930-9B83-49E6-8131-6E87FC29CE88}" type="slidenum">
              <a:rPr lang="en-MY" smtClean="0"/>
              <a:pPr/>
              <a:t>4</a:t>
            </a:fld>
            <a:endParaRPr lang="en-MY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MY" smtClean="0"/>
              <a:t>aishahh@ump.edu.my</a:t>
            </a:r>
            <a:endParaRPr lang="en-M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59930-9B83-49E6-8131-6E87FC29CE88}" type="slidenum">
              <a:rPr lang="en-MY" smtClean="0"/>
              <a:pPr/>
              <a:t>5</a:t>
            </a:fld>
            <a:endParaRPr lang="en-MY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MY" smtClean="0"/>
              <a:t>aishahh@ump.edu.my</a:t>
            </a:r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644007" y="5922060"/>
            <a:ext cx="1340139" cy="456121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923394" y="5805264"/>
            <a:ext cx="3220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i="1" dirty="0" smtClean="0"/>
              <a:t>Magnetism</a:t>
            </a:r>
          </a:p>
          <a:p>
            <a:r>
              <a:rPr lang="en-MY" sz="1200" i="1" dirty="0" smtClean="0"/>
              <a:t>by Siti Aisah Harun</a:t>
            </a:r>
          </a:p>
          <a:p>
            <a:r>
              <a:rPr lang="en-US" sz="1200" i="1" u="sng" dirty="0"/>
              <a:t>http://</a:t>
            </a:r>
            <a:r>
              <a:rPr lang="en-US" sz="1200" i="1" u="sng" dirty="0" smtClean="0"/>
              <a:t>ocw.ump.edu.my/course/view.php?id=458</a:t>
            </a:r>
            <a:endParaRPr lang="en-MY" sz="1200" i="1" dirty="0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Magnetism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Siti Aisah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binti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Harun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Industry Science &amp;Technology  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aishahh@ump.edu.my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1340-346D-41FE-A57A-FA692957F604}" type="slidenum">
              <a:rPr lang="en-MY" smtClean="0"/>
              <a:pPr/>
              <a:t>2</a:t>
            </a:fld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118872" indent="0" algn="just">
              <a:buClrTx/>
              <a:buSzPct val="100000"/>
              <a:buNone/>
            </a:pPr>
            <a:r>
              <a:rPr lang="en-US" sz="2800" dirty="0"/>
              <a:t>A 100 m cable wire carries a current of 30 A and it is perpendicular to the Earth’s magnetic field of </a:t>
            </a:r>
            <a:r>
              <a:rPr lang="en-US" sz="2800" dirty="0" smtClean="0"/>
              <a:t>0.5x10</a:t>
            </a:r>
            <a:r>
              <a:rPr lang="en-US" sz="2800" baseline="30000" dirty="0" smtClean="0"/>
              <a:t>-4</a:t>
            </a:r>
            <a:r>
              <a:rPr lang="en-US" sz="2800" dirty="0" smtClean="0"/>
              <a:t> </a:t>
            </a:r>
            <a:r>
              <a:rPr lang="en-US" sz="2800" dirty="0"/>
              <a:t>T. Find the magnitude of magnetic force on this cable.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endParaRPr lang="en-US" sz="2800" baseline="30000" dirty="0"/>
          </a:p>
          <a:p>
            <a:pPr marL="0" indent="0">
              <a:spcBef>
                <a:spcPts val="0"/>
              </a:spcBef>
              <a:buNone/>
            </a:pPr>
            <a:endParaRPr lang="en-US" sz="2800" baseline="30000" dirty="0" smtClean="0"/>
          </a:p>
          <a:p>
            <a:pPr marL="633222" indent="-514350">
              <a:spcBef>
                <a:spcPct val="50000"/>
              </a:spcBef>
              <a:buNone/>
            </a:pPr>
            <a:endParaRPr lang="en-MY" sz="2400" u="sng" dirty="0"/>
          </a:p>
          <a:p>
            <a:pPr algn="ctr">
              <a:spcBef>
                <a:spcPct val="50000"/>
              </a:spcBef>
              <a:buNone/>
            </a:pPr>
            <a:endParaRPr lang="en-MY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4641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Exercise 1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739000"/>
              </p:ext>
            </p:extLst>
          </p:nvPr>
        </p:nvGraphicFramePr>
        <p:xfrm>
          <a:off x="457200" y="6089650"/>
          <a:ext cx="1204913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4" imgW="799920" imgH="177480" progId="Equation.DSMT4">
                  <p:embed/>
                </p:oleObj>
              </mc:Choice>
              <mc:Fallback>
                <p:oleObj name="Equation" r:id="rId4" imgW="799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6089650"/>
                        <a:ext cx="1204913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305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1340-346D-41FE-A57A-FA692957F604}" type="slidenum">
              <a:rPr lang="en-MY" smtClean="0"/>
              <a:pPr/>
              <a:t>3</a:t>
            </a:fld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118872" indent="0" algn="just">
              <a:buSzPct val="100000"/>
              <a:buNone/>
            </a:pPr>
            <a:r>
              <a:rPr lang="en-US" sz="2800" dirty="0" smtClean="0"/>
              <a:t>Determine the </a:t>
            </a:r>
            <a:r>
              <a:rPr lang="en-US" sz="2800" dirty="0"/>
              <a:t>angle between a wire carrying an 8.00 A current and the 1.20 T magnetic field it is in if 50.0 cm of the wire experiences a magnetic force of 2.40 N? </a:t>
            </a:r>
            <a:r>
              <a:rPr lang="en-US" sz="2800" dirty="0" smtClean="0"/>
              <a:t> </a:t>
            </a:r>
            <a:endParaRPr lang="en-US" sz="2800" dirty="0"/>
          </a:p>
          <a:p>
            <a:pPr marL="514350" indent="-514350">
              <a:spcBef>
                <a:spcPts val="0"/>
              </a:spcBef>
              <a:buAutoNum type="arabicPeriod"/>
            </a:pPr>
            <a:endParaRPr lang="en-US" sz="2800" baseline="30000" dirty="0"/>
          </a:p>
          <a:p>
            <a:pPr marL="0" indent="0">
              <a:spcBef>
                <a:spcPts val="0"/>
              </a:spcBef>
              <a:buNone/>
            </a:pPr>
            <a:endParaRPr lang="en-US" sz="2800" baseline="30000" dirty="0" smtClean="0"/>
          </a:p>
          <a:p>
            <a:pPr marL="633222" indent="-514350">
              <a:spcBef>
                <a:spcPct val="50000"/>
              </a:spcBef>
              <a:buNone/>
            </a:pPr>
            <a:endParaRPr lang="en-MY" sz="2400" u="sng" dirty="0"/>
          </a:p>
          <a:p>
            <a:pPr algn="ctr">
              <a:spcBef>
                <a:spcPct val="50000"/>
              </a:spcBef>
              <a:buNone/>
            </a:pPr>
            <a:endParaRPr lang="en-MY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4641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Exercise 1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112932"/>
              </p:ext>
            </p:extLst>
          </p:nvPr>
        </p:nvGraphicFramePr>
        <p:xfrm>
          <a:off x="755576" y="5992813"/>
          <a:ext cx="1204913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4" imgW="799920" imgH="177480" progId="Equation.DSMT4">
                  <p:embed/>
                </p:oleObj>
              </mc:Choice>
              <mc:Fallback>
                <p:oleObj name="Equation" r:id="rId4" imgW="79992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992813"/>
                        <a:ext cx="1204913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354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1340-346D-41FE-A57A-FA692957F604}" type="slidenum">
              <a:rPr lang="en-MY" smtClean="0"/>
              <a:pPr/>
              <a:t>4</a:t>
            </a:fld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118872" indent="0" algn="just">
              <a:buClrTx/>
              <a:buSzPct val="100000"/>
              <a:buNone/>
            </a:pPr>
            <a:r>
              <a:rPr lang="en-US" sz="2800" dirty="0" smtClean="0"/>
              <a:t>Two parallel wires have a same currents and the magnitude of magnetic force between these wires is F. If the current in each wire is now doubled, determine the new magnetic force between these wires. </a:t>
            </a:r>
          </a:p>
          <a:p>
            <a:pPr marL="118872" indent="0" algn="just">
              <a:buClrTx/>
              <a:buSzPct val="100000"/>
              <a:buNone/>
            </a:pPr>
            <a:r>
              <a:rPr lang="en-US" sz="2800" dirty="0" smtClean="0"/>
              <a:t> </a:t>
            </a:r>
            <a:endParaRPr lang="en-US" sz="2800" baseline="30000" dirty="0"/>
          </a:p>
          <a:p>
            <a:pPr marL="0" indent="0">
              <a:spcBef>
                <a:spcPts val="0"/>
              </a:spcBef>
              <a:buNone/>
            </a:pPr>
            <a:endParaRPr lang="en-US" sz="2800" baseline="30000" dirty="0" smtClean="0"/>
          </a:p>
          <a:p>
            <a:pPr marL="633222" indent="-514350">
              <a:spcBef>
                <a:spcPct val="50000"/>
              </a:spcBef>
              <a:buNone/>
            </a:pPr>
            <a:endParaRPr lang="en-MY" sz="2400" u="sng" dirty="0"/>
          </a:p>
          <a:p>
            <a:pPr algn="ctr">
              <a:spcBef>
                <a:spcPct val="50000"/>
              </a:spcBef>
              <a:buNone/>
            </a:pPr>
            <a:endParaRPr lang="en-MY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4641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Exercise 1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330379"/>
              </p:ext>
            </p:extLst>
          </p:nvPr>
        </p:nvGraphicFramePr>
        <p:xfrm>
          <a:off x="792163" y="5973763"/>
          <a:ext cx="8413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4" imgW="558720" imgH="203040" progId="Equation.DSMT4">
                  <p:embed/>
                </p:oleObj>
              </mc:Choice>
              <mc:Fallback>
                <p:oleObj name="Equation" r:id="rId4" imgW="5587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3" y="5973763"/>
                        <a:ext cx="8413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305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C1340-346D-41FE-A57A-FA692957F604}" type="slidenum">
              <a:rPr lang="en-MY" smtClean="0"/>
              <a:pPr/>
              <a:t>5</a:t>
            </a:fld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smtClean="0"/>
              <a:t>Two </a:t>
            </a:r>
            <a:r>
              <a:rPr lang="en-US" sz="2800" dirty="0"/>
              <a:t>long parallel </a:t>
            </a:r>
            <a:r>
              <a:rPr lang="en-US" sz="2800" dirty="0" smtClean="0"/>
              <a:t>wires are separated at 0.20 m and  </a:t>
            </a:r>
            <a:r>
              <a:rPr lang="en-US" sz="2800" dirty="0"/>
              <a:t>carry currents of 20 A and 5.0 A in opposite directions. </a:t>
            </a:r>
            <a:r>
              <a:rPr lang="en-US" sz="2800" dirty="0" smtClean="0"/>
              <a:t>Determine the </a:t>
            </a:r>
            <a:r>
              <a:rPr lang="en-US" sz="2800" dirty="0"/>
              <a:t>magnetic field </a:t>
            </a:r>
            <a:r>
              <a:rPr lang="en-US" sz="2800" dirty="0" smtClean="0"/>
              <a:t>at the middle of these wires. </a:t>
            </a:r>
            <a:endParaRPr lang="en-US" sz="2800" baseline="30000" dirty="0"/>
          </a:p>
          <a:p>
            <a:pPr marL="0" indent="0">
              <a:spcBef>
                <a:spcPts val="0"/>
              </a:spcBef>
              <a:buNone/>
            </a:pPr>
            <a:endParaRPr lang="en-US" sz="2800" baseline="30000" dirty="0" smtClean="0"/>
          </a:p>
          <a:p>
            <a:pPr marL="633222" indent="-514350">
              <a:spcBef>
                <a:spcPct val="50000"/>
              </a:spcBef>
              <a:buNone/>
            </a:pPr>
            <a:endParaRPr lang="en-MY" sz="2400" u="sng" dirty="0"/>
          </a:p>
          <a:p>
            <a:pPr algn="ctr">
              <a:spcBef>
                <a:spcPct val="50000"/>
              </a:spcBef>
              <a:buNone/>
            </a:pPr>
            <a:endParaRPr lang="en-MY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4641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Exercise 1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228332"/>
              </p:ext>
            </p:extLst>
          </p:nvPr>
        </p:nvGraphicFramePr>
        <p:xfrm>
          <a:off x="187325" y="5992813"/>
          <a:ext cx="1722438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4" imgW="1143000" imgH="177480" progId="Equation.DSMT4">
                  <p:embed/>
                </p:oleObj>
              </mc:Choice>
              <mc:Fallback>
                <p:oleObj name="Equation" r:id="rId4" imgW="1143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" y="5992813"/>
                        <a:ext cx="1722438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305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4812</TotalTime>
  <Words>166</Words>
  <Application>Microsoft Office PowerPoint</Application>
  <PresentationFormat>On-screen Show (4:3)</PresentationFormat>
  <Paragraphs>31</Paragraphs>
  <Slides>5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Equation</vt:lpstr>
      <vt:lpstr>MathType 5.0 Equation</vt:lpstr>
      <vt:lpstr>Exercise  Magnetism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Siti Aisah</cp:lastModifiedBy>
  <cp:revision>300</cp:revision>
  <cp:lastPrinted>2017-07-24T03:54:17Z</cp:lastPrinted>
  <dcterms:created xsi:type="dcterms:W3CDTF">2016-03-03T08:04:10Z</dcterms:created>
  <dcterms:modified xsi:type="dcterms:W3CDTF">2017-08-23T09:01:19Z</dcterms:modified>
</cp:coreProperties>
</file>