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96" r:id="rId4"/>
    <p:sldId id="297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435" y="2226485"/>
            <a:ext cx="80162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Engineering Surveying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Introduction to Survey Engineering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5" y="6662382"/>
            <a:ext cx="685801" cy="195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4335" y="6652991"/>
            <a:ext cx="2362201" cy="346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Introduction To Survey Engineering, by </a:t>
            </a:r>
            <a:r>
              <a:rPr lang="en-GB" sz="800" dirty="0" err="1"/>
              <a:t>Mohd</a:t>
            </a:r>
            <a:r>
              <a:rPr lang="en-GB" sz="800" dirty="0"/>
              <a:t> </a:t>
            </a:r>
            <a:r>
              <a:rPr lang="en-GB" sz="800" dirty="0" smtClean="0"/>
              <a:t>Arif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4191000"/>
            <a:ext cx="487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By</a:t>
            </a:r>
          </a:p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Mohd</a:t>
            </a:r>
            <a:r>
              <a:rPr lang="en-US" dirty="0" smtClean="0">
                <a:solidFill>
                  <a:schemeClr val="bg1"/>
                </a:solidFill>
              </a:rPr>
              <a:t> Arif </a:t>
            </a:r>
            <a:r>
              <a:rPr lang="en-US" dirty="0" err="1" smtClean="0">
                <a:solidFill>
                  <a:schemeClr val="bg1"/>
                </a:solidFill>
              </a:rPr>
              <a:t>Sulaiman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Faculty of Civil Engineering &amp; Earth Resources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mdarif@ump.edu</a:t>
            </a:r>
            <a:endParaRPr lang="en-MY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356" y="299473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Exercise #1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52600" y="382282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461356" y="1442473"/>
            <a:ext cx="82254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dirty="0"/>
              <a:t>QUESTION 1</a:t>
            </a:r>
          </a:p>
          <a:p>
            <a:r>
              <a:rPr lang="en-MY" sz="2000" dirty="0" smtClean="0"/>
              <a:t>From </a:t>
            </a:r>
            <a:r>
              <a:rPr lang="en-MY" sz="2000" dirty="0"/>
              <a:t>proposed dam development map, watershed area measured using a </a:t>
            </a:r>
            <a:r>
              <a:rPr lang="en-MY" sz="2000" dirty="0" err="1"/>
              <a:t>planimeter</a:t>
            </a:r>
            <a:r>
              <a:rPr lang="en-MY" sz="2000" dirty="0"/>
              <a:t> was  2500cm2.  Given that the map scale is 1:100000, calculate the actual watershed area on earth surface in m2.	</a:t>
            </a:r>
          </a:p>
          <a:p>
            <a:endParaRPr lang="en-MY" sz="2000" dirty="0"/>
          </a:p>
          <a:p>
            <a:r>
              <a:rPr lang="en-MY" sz="2000" dirty="0"/>
              <a:t>QUESTION 2 </a:t>
            </a:r>
          </a:p>
          <a:p>
            <a:r>
              <a:rPr lang="en-MY" sz="2000" dirty="0"/>
              <a:t>A rectangular parcel of land has sides measuring 75 chain and 25 chain.  What is the area of the property in square meters, square </a:t>
            </a:r>
            <a:r>
              <a:rPr lang="en-MY" sz="2000" dirty="0" err="1"/>
              <a:t>kilometers</a:t>
            </a:r>
            <a:r>
              <a:rPr lang="en-MY" sz="2000" dirty="0"/>
              <a:t> and acres?		</a:t>
            </a:r>
          </a:p>
          <a:p>
            <a:r>
              <a:rPr lang="en-MY" sz="2000" dirty="0"/>
              <a:t>(Notes: 1 chain = 20.1168m ; 1 acres = 10 square chain)</a:t>
            </a:r>
          </a:p>
          <a:p>
            <a:endParaRPr lang="en-MY" sz="2000" dirty="0"/>
          </a:p>
          <a:p>
            <a:r>
              <a:rPr lang="en-MY" sz="2000" dirty="0"/>
              <a:t>QUESTION 3</a:t>
            </a:r>
          </a:p>
          <a:p>
            <a:r>
              <a:rPr lang="en-MY" sz="2000" dirty="0"/>
              <a:t>From proposed dam development map, watershed area measured using a </a:t>
            </a:r>
            <a:r>
              <a:rPr lang="en-MY" sz="2000" dirty="0" err="1"/>
              <a:t>planimeter</a:t>
            </a:r>
            <a:r>
              <a:rPr lang="en-MY" sz="2000" dirty="0"/>
              <a:t> was  1500cm2.  Given that the map scale is 1:100000, calculate the actual watershed area on earth surface in m2,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676400"/>
            <a:ext cx="8229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 smtClean="0"/>
              <a:t>Question 4</a:t>
            </a:r>
          </a:p>
          <a:p>
            <a:r>
              <a:rPr lang="en-MY" dirty="0" smtClean="0"/>
              <a:t>Refer to the plan given, answer all the following question.</a:t>
            </a:r>
          </a:p>
          <a:p>
            <a:r>
              <a:rPr lang="en-MY" dirty="0" smtClean="0"/>
              <a:t> </a:t>
            </a:r>
            <a:endParaRPr lang="en-MY" dirty="0"/>
          </a:p>
          <a:p>
            <a:r>
              <a:rPr lang="en-MY" dirty="0"/>
              <a:t>AB – Boundary line of lot </a:t>
            </a:r>
          </a:p>
          <a:p>
            <a:r>
              <a:rPr lang="en-MY" dirty="0"/>
              <a:t>CD – Sewerage line</a:t>
            </a:r>
          </a:p>
          <a:p>
            <a:r>
              <a:rPr lang="en-MY" dirty="0"/>
              <a:t>LP – Lamp post</a:t>
            </a:r>
          </a:p>
          <a:p>
            <a:r>
              <a:rPr lang="en-MY" dirty="0"/>
              <a:t>Given that the scale of drawing is 1:1000, </a:t>
            </a:r>
            <a:endParaRPr lang="en-MY" dirty="0" smtClean="0"/>
          </a:p>
          <a:p>
            <a:endParaRPr lang="en-MY" dirty="0"/>
          </a:p>
          <a:p>
            <a:r>
              <a:rPr lang="en-MY" dirty="0"/>
              <a:t>a. 	determined dimensions of building in unit m and building area in unit m2,</a:t>
            </a:r>
          </a:p>
          <a:p>
            <a:r>
              <a:rPr lang="en-MY" dirty="0"/>
              <a:t>		</a:t>
            </a:r>
          </a:p>
          <a:p>
            <a:r>
              <a:rPr lang="en-MY" dirty="0"/>
              <a:t>b.	determined coordinates of lamp post,</a:t>
            </a:r>
          </a:p>
          <a:p>
            <a:r>
              <a:rPr lang="en-MY" dirty="0"/>
              <a:t>			</a:t>
            </a:r>
          </a:p>
          <a:p>
            <a:r>
              <a:rPr lang="en-MY" dirty="0"/>
              <a:t>c. 	determined length of fence to be install along boundary AB,</a:t>
            </a:r>
          </a:p>
          <a:p>
            <a:endParaRPr lang="en-MY" dirty="0"/>
          </a:p>
          <a:p>
            <a:r>
              <a:rPr lang="en-MY" dirty="0"/>
              <a:t>d.	calculate gradient of sewerage line CD.</a:t>
            </a:r>
          </a:p>
        </p:txBody>
      </p:sp>
    </p:spTree>
    <p:extLst>
      <p:ext uri="{BB962C8B-B14F-4D97-AF65-F5344CB8AC3E}">
        <p14:creationId xmlns:p14="http://schemas.microsoft.com/office/powerpoint/2010/main" val="935263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447800"/>
            <a:ext cx="7457143" cy="50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178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3386807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dirty="0" smtClean="0">
                <a:solidFill>
                  <a:schemeClr val="bg1"/>
                </a:solidFill>
              </a:rPr>
              <a:t>Author Information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Dr Idris bin Ali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Dr Cheng Hock Tian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1597</TotalTime>
  <Words>103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Gill Sans MT</vt:lpstr>
      <vt:lpstr>Verdana</vt:lpstr>
      <vt:lpstr>Wingdings 2</vt:lpstr>
      <vt:lpstr>Solstice</vt:lpstr>
      <vt:lpstr>Engineering Surveying  Introduction to Survey Engineering</vt:lpstr>
      <vt:lpstr>Exercise #1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 : Introduction to Surveying Engineering</dc:title>
  <dc:creator>User</dc:creator>
  <cp:lastModifiedBy>Arif</cp:lastModifiedBy>
  <cp:revision>49</cp:revision>
  <dcterms:created xsi:type="dcterms:W3CDTF">2009-12-28T08:35:34Z</dcterms:created>
  <dcterms:modified xsi:type="dcterms:W3CDTF">2017-09-05T09:32:22Z</dcterms:modified>
</cp:coreProperties>
</file>