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7"/>
  </p:notesMasterIdLst>
  <p:handoutMasterIdLst>
    <p:handoutMasterId r:id="rId8"/>
  </p:handoutMasterIdLst>
  <p:sldIdLst>
    <p:sldId id="359" r:id="rId3"/>
    <p:sldId id="398" r:id="rId4"/>
    <p:sldId id="399" r:id="rId5"/>
    <p:sldId id="345" r:id="rId6"/>
  </p:sldIdLst>
  <p:sldSz cx="9144000" cy="6858000" type="screen4x3"/>
  <p:notesSz cx="6797675" cy="9926638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3366CC"/>
    <a:srgbClr val="33CCCC"/>
    <a:srgbClr val="006699"/>
    <a:srgbClr val="99FFCC"/>
    <a:srgbClr val="00FFCC"/>
    <a:srgbClr val="00AFA7"/>
    <a:srgbClr val="CCFFFF"/>
    <a:srgbClr val="3366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61" autoAdjust="0"/>
    <p:restoredTop sz="96715" autoAdjust="0"/>
  </p:normalViewPr>
  <p:slideViewPr>
    <p:cSldViewPr snapToObjects="1">
      <p:cViewPr>
        <p:scale>
          <a:sx n="70" d="100"/>
          <a:sy n="70" d="100"/>
        </p:scale>
        <p:origin x="-151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69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035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412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74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441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135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7373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24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12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48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4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947C-3EE4-4F91-AA98-755B017E9B60}" type="datetimeFigureOut">
              <a:rPr lang="en-US" smtClean="0"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FD9DA-AC94-427B-B6EB-9D4DFD2BA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55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ocw.ump.edu.my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GEOTECHNICAL ENGINEERING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Shear Strength of Soil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(Learning activities)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pPr>
              <a:lnSpc>
                <a:spcPct val="170000"/>
              </a:lnSpc>
            </a:pP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Abdullah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Civil Engineering ad </a:t>
            </a: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Earth Resources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amizatulhani@ump.edu.my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 smtClean="0">
                <a:solidFill>
                  <a:schemeClr val="bg1"/>
                </a:solidFill>
                <a:hlinkClick r:id="rId2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66006" y="1340768"/>
            <a:ext cx="822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The following results were obtained from undrained </a:t>
            </a:r>
            <a:r>
              <a:rPr lang="en-US" sz="2400" dirty="0" err="1" smtClean="0"/>
              <a:t>triaxial</a:t>
            </a:r>
            <a:r>
              <a:rPr lang="en-US" sz="2400" dirty="0" smtClean="0"/>
              <a:t> tests on samples of sandy clay soil.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Determine the shear strength parameters of the sandy clay.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Determine the value of cohesion which would be expected from the unconfined compression test on a same soil sample.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512011"/>
              </p:ext>
            </p:extLst>
          </p:nvPr>
        </p:nvGraphicFramePr>
        <p:xfrm>
          <a:off x="592411" y="3789040"/>
          <a:ext cx="7940029" cy="165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4588"/>
                <a:gridCol w="1749017"/>
                <a:gridCol w="1944216"/>
                <a:gridCol w="1872208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Cell pressure</a:t>
                      </a:r>
                      <a:r>
                        <a:rPr lang="en-US" baseline="0" dirty="0" smtClean="0"/>
                        <a:t> , </a:t>
                      </a:r>
                      <a:r>
                        <a:rPr lang="en-US" baseline="0" dirty="0" err="1" smtClean="0"/>
                        <a:t>kN</a:t>
                      </a:r>
                      <a:r>
                        <a:rPr lang="en-US" baseline="0" dirty="0" smtClean="0"/>
                        <a:t>/m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Deviator stress at failure, </a:t>
                      </a:r>
                      <a:r>
                        <a:rPr lang="en-US" baseline="0" dirty="0" err="1" smtClean="0"/>
                        <a:t>kN</a:t>
                      </a:r>
                      <a:r>
                        <a:rPr lang="en-US" baseline="0" dirty="0" smtClean="0"/>
                        <a:t>/m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638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Pore pressure at failure, </a:t>
                      </a:r>
                      <a:r>
                        <a:rPr lang="en-US" baseline="0" dirty="0" err="1" smtClean="0"/>
                        <a:t>kN</a:t>
                      </a:r>
                      <a:r>
                        <a:rPr lang="en-US" baseline="0" dirty="0" smtClean="0"/>
                        <a:t>/m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7561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" y="6669360"/>
            <a:ext cx="4211961" cy="188640"/>
            <a:chOff x="-1" y="6669360"/>
            <a:chExt cx="4211961" cy="18864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669360"/>
              <a:ext cx="538969" cy="188640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540498" y="6685645"/>
              <a:ext cx="3671462" cy="172355"/>
            </a:xfrm>
            <a:prstGeom prst="rect">
              <a:avLst/>
            </a:prstGeom>
            <a:noFill/>
          </p:spPr>
          <p:txBody>
            <a:bodyPr wrap="square" lIns="9144" tIns="9144" rIns="9144" bIns="9144" rtlCol="0">
              <a:spAutoFit/>
            </a:bodyPr>
            <a:lstStyle/>
            <a:p>
              <a:r>
                <a:rPr lang="en-US" sz="1000" dirty="0" smtClean="0"/>
                <a:t>Shear Strength of Soil by Dr. </a:t>
              </a:r>
              <a:r>
                <a:rPr lang="en-US" sz="1000" dirty="0" err="1" smtClean="0"/>
                <a:t>Amizatulhani</a:t>
              </a:r>
              <a:r>
                <a:rPr lang="en-US" sz="1000" dirty="0" smtClean="0"/>
                <a:t> Abdullah</a:t>
              </a:r>
              <a:endParaRPr lang="en-US" sz="1000" dirty="0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66006" y="1340768"/>
            <a:ext cx="8229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The following results were obtained from direct shear tests on samples of silt soil.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Plot graph showing normal stress and shear stress and determine the shear strength parameters of the soil.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Determine the expected cohesion if an unconfined compression test is conducted on the same soil sample.</a:t>
            </a:r>
          </a:p>
          <a:p>
            <a:pPr marL="457200" indent="-457200" algn="just">
              <a:buAutoNum type="arabicParenR"/>
            </a:pPr>
            <a:r>
              <a:rPr lang="en-US" sz="2400" dirty="0" smtClean="0"/>
              <a:t>If a confining pressure of 275kN/m2 is imposed to the same soil sample, what will be the expected deviator stress which caused the specimen to fail.</a:t>
            </a:r>
            <a:endParaRPr lang="en-US" sz="2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4273924"/>
              </p:ext>
            </p:extLst>
          </p:nvPr>
        </p:nvGraphicFramePr>
        <p:xfrm>
          <a:off x="592411" y="4919568"/>
          <a:ext cx="7940029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4588"/>
                <a:gridCol w="1749017"/>
                <a:gridCol w="1944216"/>
                <a:gridCol w="1872208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Normal load, </a:t>
                      </a:r>
                      <a:r>
                        <a:rPr lang="en-US" dirty="0" err="1" smtClean="0"/>
                        <a:t>kN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1.42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Shear load, </a:t>
                      </a:r>
                      <a:r>
                        <a:rPr lang="en-US" dirty="0" err="1" smtClean="0"/>
                        <a:t>kN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0.60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622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Author Information</a:t>
            </a:r>
            <a:br>
              <a:rPr lang="en-GB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Amizatulhani</a:t>
            </a:r>
            <a:r>
              <a:rPr lang="en-GB" sz="2700" dirty="0" smtClean="0"/>
              <a:t> Abdullah</a:t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Yuhyi</a:t>
            </a:r>
            <a:r>
              <a:rPr lang="en-GB" sz="2700" dirty="0" smtClean="0"/>
              <a:t> </a:t>
            </a:r>
            <a:r>
              <a:rPr lang="en-GB" sz="2700" dirty="0" err="1" smtClean="0"/>
              <a:t>Mohd</a:t>
            </a:r>
            <a:r>
              <a:rPr lang="en-GB" sz="2700" dirty="0" smtClean="0"/>
              <a:t> </a:t>
            </a:r>
            <a:r>
              <a:rPr lang="en-GB" sz="2700" dirty="0" err="1" smtClean="0"/>
              <a:t>Tadza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Youventharan</a:t>
            </a:r>
            <a:r>
              <a:rPr lang="en-GB" sz="2700" dirty="0" smtClean="0"/>
              <a:t> </a:t>
            </a:r>
            <a:r>
              <a:rPr lang="en-GB" sz="2700" dirty="0" err="1" smtClean="0"/>
              <a:t>Duraisamy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err="1" smtClean="0"/>
              <a:t>Dr.</a:t>
            </a:r>
            <a:r>
              <a:rPr lang="en-GB" sz="2700" dirty="0" smtClean="0"/>
              <a:t> </a:t>
            </a:r>
            <a:r>
              <a:rPr lang="en-GB" sz="2700" dirty="0" err="1" smtClean="0"/>
              <a:t>Muzamir</a:t>
            </a:r>
            <a:r>
              <a:rPr lang="en-GB" sz="2700" dirty="0" smtClean="0"/>
              <a:t> Hasan</a:t>
            </a:r>
            <a:br>
              <a:rPr lang="en-GB" sz="2700" dirty="0" smtClean="0"/>
            </a:br>
            <a:r>
              <a:rPr lang="en-GB" sz="2700" dirty="0" smtClean="0"/>
              <a:t>Ir. </a:t>
            </a:r>
            <a:r>
              <a:rPr lang="en-GB" sz="2700" dirty="0" err="1" smtClean="0"/>
              <a:t>Azhani</a:t>
            </a:r>
            <a:r>
              <a:rPr lang="en-GB" sz="2700" dirty="0" smtClean="0"/>
              <a:t> </a:t>
            </a:r>
            <a:r>
              <a:rPr lang="en-GB" sz="2700" dirty="0" err="1" smtClean="0"/>
              <a:t>Zukri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1911</TotalTime>
  <Words>200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Custom Design</vt:lpstr>
      <vt:lpstr>GEOTECHNICAL ENGINEERING  Shear Strength of Soil (Learning activities)</vt:lpstr>
      <vt:lpstr>PowerPoint Presentation</vt:lpstr>
      <vt:lpstr>PowerPoint Presentation</vt:lpstr>
      <vt:lpstr>Author Information Dr. Amizatulhani Abdullah Dr. Mohd Yuhyi Mohd Tadza Dr. Youventharan Duraisamy Dr. Muzamir Hasan Ir. Azhani Zukri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AAA</cp:lastModifiedBy>
  <cp:revision>348</cp:revision>
  <cp:lastPrinted>2017-07-24T03:54:17Z</cp:lastPrinted>
  <dcterms:created xsi:type="dcterms:W3CDTF">2016-03-03T08:04:10Z</dcterms:created>
  <dcterms:modified xsi:type="dcterms:W3CDTF">2017-09-04T06:57:41Z</dcterms:modified>
</cp:coreProperties>
</file>