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59" r:id="rId2"/>
    <p:sldId id="385" r:id="rId3"/>
    <p:sldId id="386" r:id="rId4"/>
    <p:sldId id="384" r:id="rId5"/>
  </p:sldIdLst>
  <p:sldSz cx="9144000" cy="6858000" type="screen4x3"/>
  <p:notesSz cx="6797675" cy="9926638"/>
  <p:custDataLst>
    <p:tags r:id="rId8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00AFA7"/>
    <a:srgbClr val="CCFFFF"/>
    <a:srgbClr val="00FFCC"/>
    <a:srgbClr val="99FFCC"/>
    <a:srgbClr val="33CCCC"/>
    <a:srgbClr val="006699"/>
    <a:srgbClr val="336699"/>
    <a:srgbClr val="3366CC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54" d="100"/>
          <a:sy n="54" d="100"/>
        </p:scale>
        <p:origin x="1277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8/27/2017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2506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2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298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754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9557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409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37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4059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394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65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56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8/27/2017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094394" y="5739033"/>
            <a:ext cx="4608975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799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107554"/>
          </a:xfrm>
        </p:spPr>
        <p:txBody>
          <a:bodyPr>
            <a:normAutofit fontScale="90000"/>
          </a:bodyPr>
          <a:lstStyle/>
          <a:p>
            <a:r>
              <a:rPr lang="en-GB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UHE3182</a:t>
            </a:r>
            <a:br>
              <a:rPr lang="en-GB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MALAYSIAN STUDIES</a:t>
            </a:r>
            <a:br>
              <a:rPr lang="en-GB" sz="31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31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STUDY MATERIALS </a:t>
            </a:r>
            <a:br>
              <a:rPr lang="en-GB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CHAPTER 1</a:t>
            </a:r>
            <a:br>
              <a:rPr lang="en-GB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27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1921768"/>
          </a:xfrm>
        </p:spPr>
        <p:txBody>
          <a:bodyPr>
            <a:normAutofit fontScale="775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by</a:t>
            </a:r>
          </a:p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Hasnah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Hussiin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Pusat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Bahasa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Moden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&amp;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Sains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Kemanusiaan</a:t>
            </a:r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Universiti</a:t>
            </a: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Malaysia Pahang </a:t>
            </a:r>
            <a:b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hasnah@ump.edu.my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260648"/>
            <a:ext cx="3804234" cy="902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531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868362"/>
          </a:xfrm>
        </p:spPr>
        <p:txBody>
          <a:bodyPr>
            <a:normAutofit/>
          </a:bodyPr>
          <a:lstStyle/>
          <a:p>
            <a:pPr algn="ctr"/>
            <a:r>
              <a:rPr lang="en-US" sz="3200" b="1" dirty="0" smtClean="0"/>
              <a:t>Group </a:t>
            </a:r>
            <a:r>
              <a:rPr lang="en-US" b="1" dirty="0" smtClean="0"/>
              <a:t>Discussion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153400" cy="4525963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The students are required to do a role play such as British Resident, Malacca Sultanate, Malays, Japanese Resident, etc.</a:t>
            </a:r>
          </a:p>
          <a:p>
            <a:pPr marL="36576" indent="0" algn="just">
              <a:buNone/>
            </a:pPr>
            <a:r>
              <a:rPr lang="en-US" smtClean="0"/>
              <a:t>a) Malacca </a:t>
            </a:r>
            <a:r>
              <a:rPr lang="en-US" dirty="0" smtClean="0"/>
              <a:t>Sultanate read the Malacca administration system to </a:t>
            </a:r>
            <a:r>
              <a:rPr lang="en-US" dirty="0"/>
              <a:t>f</a:t>
            </a:r>
            <a:r>
              <a:rPr lang="en-US" dirty="0" smtClean="0"/>
              <a:t>oreign traders.</a:t>
            </a:r>
          </a:p>
          <a:p>
            <a:pPr marL="36576" indent="0" algn="just">
              <a:buNone/>
            </a:pPr>
            <a:r>
              <a:rPr lang="en-US" dirty="0" smtClean="0"/>
              <a:t>b) British High </a:t>
            </a:r>
            <a:r>
              <a:rPr lang="en-US" dirty="0" err="1" smtClean="0"/>
              <a:t>Commisioner</a:t>
            </a:r>
            <a:r>
              <a:rPr lang="en-US" dirty="0" smtClean="0"/>
              <a:t> presenting the ideas of Malayan Union 1946.</a:t>
            </a:r>
          </a:p>
          <a:p>
            <a:pPr marL="36576" indent="0" algn="just">
              <a:buNone/>
            </a:pPr>
            <a:r>
              <a:rPr lang="en-US" dirty="0" smtClean="0"/>
              <a:t>c) A group of Malays opposed the Malayan Union 1946.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216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2816"/>
            <a:ext cx="8153400" cy="4353347"/>
          </a:xfrm>
        </p:spPr>
        <p:txBody>
          <a:bodyPr/>
          <a:lstStyle/>
          <a:p>
            <a:pPr marL="36576" indent="0" algn="just">
              <a:buNone/>
            </a:pPr>
            <a:r>
              <a:rPr lang="en-US" dirty="0" smtClean="0"/>
              <a:t>d) President Yamashita proposed the Japanese administration system in Malaya 1942-1945.</a:t>
            </a:r>
          </a:p>
          <a:p>
            <a:pPr marL="36576" indent="0" algn="just">
              <a:buNone/>
            </a:pPr>
            <a:r>
              <a:rPr lang="en-US" dirty="0" smtClean="0"/>
              <a:t>e) An old Malays share about the real life of Japanese administration.</a:t>
            </a:r>
          </a:p>
          <a:p>
            <a:pPr marL="36576" indent="0" algn="just">
              <a:buNone/>
            </a:pPr>
            <a:r>
              <a:rPr lang="en-US" dirty="0" smtClean="0"/>
              <a:t>f) </a:t>
            </a:r>
            <a:r>
              <a:rPr lang="en-US" dirty="0" err="1" smtClean="0"/>
              <a:t>Tunku</a:t>
            </a:r>
            <a:r>
              <a:rPr lang="en-US" dirty="0" smtClean="0"/>
              <a:t> Abdul Rahman discussed Malaya Independence with Communist Party (Chin Peng)</a:t>
            </a:r>
          </a:p>
        </p:txBody>
      </p:sp>
    </p:spTree>
    <p:extLst>
      <p:ext uri="{BB962C8B-B14F-4D97-AF65-F5344CB8AC3E}">
        <p14:creationId xmlns:p14="http://schemas.microsoft.com/office/powerpoint/2010/main" val="792118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Dr </a:t>
            </a:r>
            <a:r>
              <a:rPr lang="en-GB" dirty="0" err="1" smtClean="0"/>
              <a:t>Hasnah</a:t>
            </a:r>
            <a:r>
              <a:rPr lang="en-GB" dirty="0" smtClean="0"/>
              <a:t> </a:t>
            </a:r>
            <a:r>
              <a:rPr lang="en-GB" dirty="0" err="1" smtClean="0"/>
              <a:t>Hussiin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Senior Lecturer</a:t>
            </a:r>
            <a:br>
              <a:rPr lang="en-GB" dirty="0" smtClean="0"/>
            </a:br>
            <a:r>
              <a:rPr lang="en-GB" dirty="0" err="1" smtClean="0"/>
              <a:t>Universiti</a:t>
            </a:r>
            <a:r>
              <a:rPr lang="en-GB" dirty="0" smtClean="0"/>
              <a:t> Malaysia Pahang</a:t>
            </a:r>
            <a:br>
              <a:rPr lang="en-GB" dirty="0" smtClean="0"/>
            </a:br>
            <a:r>
              <a:rPr lang="en-GB" dirty="0" smtClean="0"/>
              <a:t>hasnah@ump.edu.my</a:t>
            </a:r>
            <a:br>
              <a:rPr lang="en-GB" dirty="0" smtClean="0"/>
            </a:br>
            <a:r>
              <a:rPr lang="en-GB" dirty="0"/>
              <a:t/>
            </a:r>
            <a:br>
              <a:rPr lang="en-GB" dirty="0"/>
            </a:b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4149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1218</TotalTime>
  <Words>114</Words>
  <Application>Microsoft Office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Helvetica</vt:lpstr>
      <vt:lpstr>Office Theme</vt:lpstr>
      <vt:lpstr>UHE3182 MALAYSIAN STUDIES  STUDY MATERIALS  CHAPTER 1  </vt:lpstr>
      <vt:lpstr>Group Discussion</vt:lpstr>
      <vt:lpstr>PowerPoint Presentation</vt:lpstr>
      <vt:lpstr>Dr Hasnah Hussiin Senior Lecturer Universiti Malaysia Pahang hasnah@ump.edu.my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Windows User</cp:lastModifiedBy>
  <cp:revision>203</cp:revision>
  <cp:lastPrinted>2017-07-24T03:54:17Z</cp:lastPrinted>
  <dcterms:created xsi:type="dcterms:W3CDTF">2016-03-03T08:04:10Z</dcterms:created>
  <dcterms:modified xsi:type="dcterms:W3CDTF">2017-08-27T03:11:59Z</dcterms:modified>
</cp:coreProperties>
</file>