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96" r:id="rId4"/>
    <p:sldId id="297" r:id="rId5"/>
    <p:sldId id="298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435" y="2226485"/>
            <a:ext cx="80162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Engineering Surveying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Introduction to Survey Engineering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5" y="6662382"/>
            <a:ext cx="685801" cy="1956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4335" y="6652991"/>
            <a:ext cx="2362201" cy="346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Introduction To Survey Engineering, by </a:t>
            </a:r>
            <a:r>
              <a:rPr lang="en-GB" sz="800" dirty="0" err="1"/>
              <a:t>Mohd</a:t>
            </a:r>
            <a:r>
              <a:rPr lang="en-GB" sz="800" dirty="0"/>
              <a:t> </a:t>
            </a:r>
            <a:r>
              <a:rPr lang="en-GB" sz="800" dirty="0" smtClean="0"/>
              <a:t>Arif</a:t>
            </a:r>
            <a:endParaRPr lang="en-MY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4191000"/>
            <a:ext cx="487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By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Mohd</a:t>
            </a:r>
            <a:r>
              <a:rPr lang="en-US" dirty="0" smtClean="0">
                <a:solidFill>
                  <a:schemeClr val="bg1"/>
                </a:solidFill>
              </a:rPr>
              <a:t> Arif </a:t>
            </a:r>
            <a:r>
              <a:rPr lang="en-US" dirty="0" err="1" smtClean="0">
                <a:solidFill>
                  <a:schemeClr val="bg1"/>
                </a:solidFill>
              </a:rPr>
              <a:t>Sulaiman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Faculty of Civil Engineering &amp; Earth Resources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mdarif@ump.edu</a:t>
            </a:r>
            <a:endParaRPr lang="en-MY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356" y="299473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Exercise #</a:t>
            </a:r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461356" y="1709319"/>
            <a:ext cx="81492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dirty="0"/>
              <a:t>QUESTION 1</a:t>
            </a:r>
          </a:p>
          <a:p>
            <a:r>
              <a:rPr lang="en-MY" dirty="0"/>
              <a:t>Figure (Q1) shows the information acquired for a proposed dam development plan.   From the plan, a straight tunnel is to be run between two points T1 and T2. </a:t>
            </a:r>
            <a:r>
              <a:rPr lang="en-MY" dirty="0" smtClean="0"/>
              <a:t>The </a:t>
            </a:r>
            <a:r>
              <a:rPr lang="en-MY" dirty="0"/>
              <a:t>bearings and distances of the traverse </a:t>
            </a:r>
            <a:r>
              <a:rPr lang="en-MY" dirty="0" smtClean="0"/>
              <a:t>line are shown in </a:t>
            </a:r>
            <a:r>
              <a:rPr lang="en-MY" dirty="0"/>
              <a:t>Figure (</a:t>
            </a:r>
            <a:r>
              <a:rPr lang="en-MY" dirty="0" smtClean="0"/>
              <a:t>Q1). Calculate </a:t>
            </a:r>
            <a:r>
              <a:rPr lang="en-MY" dirty="0"/>
              <a:t>the direct bearing and distance </a:t>
            </a:r>
            <a:r>
              <a:rPr lang="en-MY" dirty="0" smtClean="0"/>
              <a:t>of the </a:t>
            </a:r>
            <a:r>
              <a:rPr lang="en-MY" dirty="0"/>
              <a:t>straight tunnel.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702" y="3581400"/>
            <a:ext cx="8176551" cy="257165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657600" y="601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(Q1)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1600200"/>
            <a:ext cx="8305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dirty="0"/>
              <a:t>QUESTION 2</a:t>
            </a:r>
          </a:p>
          <a:p>
            <a:endParaRPr lang="en-MY" dirty="0"/>
          </a:p>
          <a:p>
            <a:r>
              <a:rPr lang="en-MY" dirty="0"/>
              <a:t>Figure (Q2) shows the information acquired for a proposed dam development plan.   From the plan, a straight tunnel is to be run between two points A </a:t>
            </a:r>
            <a:r>
              <a:rPr lang="en-MY" dirty="0" smtClean="0"/>
              <a:t>to </a:t>
            </a:r>
            <a:r>
              <a:rPr lang="en-MY" dirty="0"/>
              <a:t>B. Given that the bearings and distances of the traverse from development plan are shown in Figure (Q2), calculate the direct bearing and distance the straight tunnel.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434" y="3581400"/>
            <a:ext cx="7595072" cy="2057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86200" y="5638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(Q2)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935263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981200"/>
            <a:ext cx="8305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dirty="0"/>
              <a:t>QUESTION </a:t>
            </a:r>
            <a:r>
              <a:rPr lang="en-MY" dirty="0" smtClean="0"/>
              <a:t>3</a:t>
            </a:r>
            <a:endParaRPr lang="en-MY" dirty="0"/>
          </a:p>
          <a:p>
            <a:endParaRPr lang="en-MY" dirty="0"/>
          </a:p>
          <a:p>
            <a:r>
              <a:rPr lang="en-MY" dirty="0"/>
              <a:t>Figure </a:t>
            </a:r>
            <a:r>
              <a:rPr lang="en-MY" dirty="0" smtClean="0"/>
              <a:t>Q3 </a:t>
            </a:r>
            <a:r>
              <a:rPr lang="en-MY" dirty="0"/>
              <a:t>shows, a traverse starts on two boundary marks 1 and 2 of lot 10111 and ends on two boundary marks 8 and 9 of lot 10115.  It was observed that</a:t>
            </a:r>
            <a:r>
              <a:rPr lang="en-MY" dirty="0" smtClean="0"/>
              <a:t>;</a:t>
            </a:r>
          </a:p>
          <a:p>
            <a:endParaRPr lang="en-MY" dirty="0" smtClean="0"/>
          </a:p>
          <a:p>
            <a:r>
              <a:rPr lang="en-US" dirty="0" smtClean="0"/>
              <a:t>	- the </a:t>
            </a:r>
            <a:r>
              <a:rPr lang="en-US" dirty="0"/>
              <a:t>bearing of line 8-9 deduced from the traverse is 92</a:t>
            </a:r>
            <a:r>
              <a:rPr lang="en-US" baseline="30000" dirty="0"/>
              <a:t>o</a:t>
            </a:r>
            <a:r>
              <a:rPr lang="en-US" dirty="0"/>
              <a:t>40’20”, </a:t>
            </a:r>
            <a:endParaRPr lang="en-MY" dirty="0"/>
          </a:p>
          <a:p>
            <a:pPr lvl="1"/>
            <a:r>
              <a:rPr lang="en-US" dirty="0" smtClean="0"/>
              <a:t>	at </a:t>
            </a:r>
            <a:r>
              <a:rPr lang="en-US" dirty="0"/>
              <a:t>station 8 </a:t>
            </a:r>
            <a:endParaRPr lang="en-US" dirty="0" smtClean="0"/>
          </a:p>
          <a:p>
            <a:pPr lvl="1"/>
            <a:r>
              <a:rPr lang="en-US" dirty="0"/>
              <a:t>	</a:t>
            </a:r>
            <a:r>
              <a:rPr lang="en-US" dirty="0" smtClean="0"/>
              <a:t>-the </a:t>
            </a:r>
            <a:r>
              <a:rPr lang="en-US" dirty="0"/>
              <a:t>error of latitudes and departures were 0.005 and 0.004 respectively.</a:t>
            </a:r>
            <a:endParaRPr lang="en-MY" dirty="0"/>
          </a:p>
          <a:p>
            <a:endParaRPr lang="en-US" dirty="0" smtClean="0"/>
          </a:p>
          <a:p>
            <a:r>
              <a:rPr lang="en-US" dirty="0" smtClean="0"/>
              <a:t>Given </a:t>
            </a:r>
            <a:r>
              <a:rPr lang="en-US" dirty="0"/>
              <a:t>that, actual bearing of boundary line 8-9 is 92</a:t>
            </a:r>
            <a:r>
              <a:rPr lang="en-US" baseline="30000" dirty="0"/>
              <a:t>o</a:t>
            </a:r>
            <a:r>
              <a:rPr lang="en-US" dirty="0"/>
              <a:t>41’30” and sum of lengths of the traverse (from station 2 to station 8) is 350.233m, evaluate the angle closing error and the linear closing error of the traverse.</a:t>
            </a:r>
            <a:endParaRPr lang="en-MY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537178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133600"/>
            <a:ext cx="7820749" cy="25668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10374" y="5334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(Q3)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292473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3386807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dirty="0" smtClean="0">
                <a:solidFill>
                  <a:schemeClr val="bg1"/>
                </a:solidFill>
              </a:rPr>
              <a:t>Author Information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Dr Idris bin Ali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Dr Cheng Hock Tian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1615</TotalTime>
  <Words>201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Gill Sans MT</vt:lpstr>
      <vt:lpstr>Verdana</vt:lpstr>
      <vt:lpstr>Wingdings 2</vt:lpstr>
      <vt:lpstr>Solstice</vt:lpstr>
      <vt:lpstr>Engineering Surveying  Introduction to Survey Engineering</vt:lpstr>
      <vt:lpstr>Exercise #2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 : Introduction to Surveying Engineering</dc:title>
  <dc:creator>User</dc:creator>
  <cp:lastModifiedBy>Arif</cp:lastModifiedBy>
  <cp:revision>51</cp:revision>
  <dcterms:created xsi:type="dcterms:W3CDTF">2009-12-28T08:35:34Z</dcterms:created>
  <dcterms:modified xsi:type="dcterms:W3CDTF">2017-09-05T09:33:01Z</dcterms:modified>
</cp:coreProperties>
</file>