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510" r:id="rId2"/>
    <p:sldId id="507" r:id="rId3"/>
    <p:sldId id="508" r:id="rId4"/>
    <p:sldId id="50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00CC"/>
    <a:srgbClr val="FF00FF"/>
    <a:srgbClr val="66FFCC"/>
    <a:srgbClr val="FF33CC"/>
    <a:srgbClr val="FF6699"/>
    <a:srgbClr val="FF66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03" autoAdjust="0"/>
    <p:restoredTop sz="96271" autoAdjust="0"/>
  </p:normalViewPr>
  <p:slideViewPr>
    <p:cSldViewPr>
      <p:cViewPr varScale="1">
        <p:scale>
          <a:sx n="72" d="100"/>
          <a:sy n="72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88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B1E41-5C3E-4EAB-8F49-8FA69F245BEF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165F02-FCEA-48B3-A542-3263D84C8C3B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257860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84139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1165343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2718435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114982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14326624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2458699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628073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1855648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29832244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2238136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4153335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1705237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 Plant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Energy Conservation in Power Plants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(Lecture 1)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Mohamad Firdaus Basrawi, Dr. (Eng)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Mechanical Engineering Faculty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mfirdausb@ump.edu.my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2226" name="Picture 2" descr="Image result for CC non-commerci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710030"/>
            <a:ext cx="2123727" cy="7433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76200" y="1295400"/>
            <a:ext cx="93043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b="1" dirty="0" smtClean="0">
                <a:ea typeface="ＭＳ 明朝" pitchFamily="17" charset="-128"/>
                <a:cs typeface="Times New Roman" pitchFamily="18" charset="0"/>
              </a:rPr>
              <a:t>Example 1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6933" y="1828800"/>
            <a:ext cx="912706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b="1" dirty="0" smtClean="0">
                <a:ea typeface="ＭＳ 明朝" pitchFamily="17" charset="-128"/>
                <a:cs typeface="Times New Roman" pitchFamily="18" charset="0"/>
              </a:rPr>
              <a:t>Compare overall efficiency of a gas engine-cogeneration system (GE-CGS) and a conventional gas turbine power plant if the power and heat demand of the conventional system are same with the GE-CGS.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dirty="0" smtClean="0">
              <a:ea typeface="ＭＳ 明朝" pitchFamily="17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b="1" dirty="0" smtClean="0">
                <a:ea typeface="ＭＳ 明朝" pitchFamily="17" charset="-128"/>
                <a:cs typeface="Times New Roman" pitchFamily="18" charset="0"/>
              </a:rPr>
              <a:t>Gas engine-cogeneration system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Net electical efficiency	35%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Heat recovery efficiency	45%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dirty="0" smtClean="0">
              <a:ea typeface="ＭＳ 明朝" pitchFamily="17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b="1" dirty="0" smtClean="0">
                <a:ea typeface="ＭＳ 明朝" pitchFamily="17" charset="-128"/>
                <a:cs typeface="Times New Roman" pitchFamily="18" charset="0"/>
              </a:rPr>
              <a:t>Gas Turbine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Net electrical efficiency	33%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Boiler efficiency		90%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Trans. &amp; Distr. Efficiency	93%</a:t>
            </a:r>
          </a:p>
        </p:txBody>
      </p:sp>
    </p:spTree>
    <p:extLst>
      <p:ext uri="{BB962C8B-B14F-4D97-AF65-F5344CB8AC3E}">
        <p14:creationId xmlns="" xmlns:p14="http://schemas.microsoft.com/office/powerpoint/2010/main" val="224734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-8467" y="838200"/>
            <a:ext cx="93043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b="1" dirty="0" smtClean="0">
                <a:ea typeface="ＭＳ 明朝" pitchFamily="17" charset="-128"/>
                <a:cs typeface="Times New Roman" pitchFamily="18" charset="0"/>
              </a:rPr>
              <a:t>Example 2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467" y="1447800"/>
            <a:ext cx="930436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b="1" dirty="0" smtClean="0">
                <a:ea typeface="ＭＳ 明朝" pitchFamily="17" charset="-128"/>
                <a:cs typeface="Times New Roman" pitchFamily="18" charset="0"/>
              </a:rPr>
              <a:t>Compare overall efficiency of a gas engine-trigeneration system (GE-TGS) with an absorption chiller and a conventional gas turbine power plant with an air-conditioner if the power and cooling demand of the conventional system are same with the GE-TGS.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dirty="0" smtClean="0">
              <a:ea typeface="ＭＳ 明朝" pitchFamily="17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b="1" dirty="0" smtClean="0">
                <a:ea typeface="ＭＳ 明朝" pitchFamily="17" charset="-128"/>
                <a:cs typeface="Times New Roman" pitchFamily="18" charset="0"/>
              </a:rPr>
              <a:t>Gas engine-trigeneration system with absorption chiller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Net electical efficiency			35%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Heat recovery efficiency			45%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Absorp. Chiller COP				0.9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Percentage of recovered heat utilized for heating 20%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dirty="0" smtClean="0">
              <a:ea typeface="ＭＳ 明朝" pitchFamily="17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b="1" dirty="0" smtClean="0">
                <a:ea typeface="ＭＳ 明朝" pitchFamily="17" charset="-128"/>
                <a:cs typeface="Times New Roman" pitchFamily="18" charset="0"/>
              </a:rPr>
              <a:t>Gas Turbine with air-conditioner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Net electrical efficiency	33%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Air-conditioner COP	3.0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Heater efficiency		90%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Trans. &amp; Distr. Efficiency	93%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dirty="0" smtClean="0">
              <a:ea typeface="ＭＳ 明朝" pitchFamily="17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4734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811199"/>
            <a:ext cx="93043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b="1" dirty="0" smtClean="0">
                <a:ea typeface="ＭＳ 明朝" pitchFamily="17" charset="-128"/>
                <a:cs typeface="Times New Roman" pitchFamily="18" charset="0"/>
              </a:rPr>
              <a:t>CL 5A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76200" y="1371600"/>
            <a:ext cx="930436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b="1" dirty="0" smtClean="0">
                <a:ea typeface="ＭＳ 明朝" pitchFamily="17" charset="-128"/>
                <a:cs typeface="Times New Roman" pitchFamily="18" charset="0"/>
              </a:rPr>
              <a:t>Compare overall efficiency of a gas engine-trigeneration system (GE-TGS) with an absorption chiller and a conventional gas turbine power plant with an air-conditioner if the power and cooling demand of the conventional system are same with the GE-TGS.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dirty="0" smtClean="0">
              <a:ea typeface="ＭＳ 明朝" pitchFamily="17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b="1" dirty="0" smtClean="0">
                <a:ea typeface="ＭＳ 明朝" pitchFamily="17" charset="-128"/>
                <a:cs typeface="Times New Roman" pitchFamily="18" charset="0"/>
              </a:rPr>
              <a:t>Micro Gas Turbine-trigeneration system with double-effect absorption chiller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Net electical efficiency			31%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Heat recovery efficiency			45%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Absorp. Chiller COP				1.2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Percentage of recovered heat utilized for heating 35%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dirty="0" smtClean="0">
              <a:ea typeface="ＭＳ 明朝" pitchFamily="17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b="1" dirty="0" smtClean="0">
                <a:ea typeface="ＭＳ 明朝" pitchFamily="17" charset="-128"/>
                <a:cs typeface="Times New Roman" pitchFamily="18" charset="0"/>
              </a:rPr>
              <a:t>Combined Cycle Gas Turbine with heater and air-conditioner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Net electrical efficiency	43%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Air-conditioner COP	3.0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Trans. &amp; Distr. Efficiency	93%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smtClean="0">
                <a:ea typeface="ＭＳ 明朝" pitchFamily="17" charset="-128"/>
                <a:cs typeface="Times New Roman" pitchFamily="18" charset="0"/>
              </a:rPr>
              <a:t>Heater efficiency		90%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4572000" y="573458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b="1" dirty="0" smtClean="0">
                <a:ea typeface="ＭＳ 明朝" pitchFamily="17" charset="-128"/>
                <a:cs typeface="Times New Roman" pitchFamily="18" charset="0"/>
              </a:rPr>
              <a:t>*Hardcopy of a report must also be submitted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4734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OCW Template</Template>
  <TotalTime>41625</TotalTime>
  <Words>170</Words>
  <Application>Microsoft Office PowerPoint</Application>
  <PresentationFormat>画面に合わせる (4:3)</PresentationFormat>
  <Paragraphs>44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OCW Template</vt:lpstr>
      <vt:lpstr>Power Plant Technology  Energy Conservation in Power Plants (Lecture 1)</vt:lpstr>
      <vt:lpstr>スライド 2</vt:lpstr>
      <vt:lpstr>スライド 3</vt:lpstr>
      <vt:lpstr>スライド 4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5AVE</cp:lastModifiedBy>
  <cp:revision>2190</cp:revision>
  <dcterms:created xsi:type="dcterms:W3CDTF">2010-07-05T07:50:24Z</dcterms:created>
  <dcterms:modified xsi:type="dcterms:W3CDTF">2017-08-27T02:46:04Z</dcterms:modified>
</cp:coreProperties>
</file>