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63" r:id="rId2"/>
    <p:sldId id="364" r:id="rId3"/>
    <p:sldId id="366" r:id="rId4"/>
    <p:sldId id="369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6" r:id="rId16"/>
    <p:sldId id="407" r:id="rId17"/>
    <p:sldId id="408" r:id="rId18"/>
    <p:sldId id="426" r:id="rId19"/>
    <p:sldId id="424" r:id="rId20"/>
    <p:sldId id="345" r:id="rId21"/>
  </p:sldIdLst>
  <p:sldSz cx="9144000" cy="6858000" type="screen4x3"/>
  <p:notesSz cx="6797675" cy="9926638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AFA7"/>
    <a:srgbClr val="CCFFFF"/>
    <a:srgbClr val="00FFCC"/>
    <a:srgbClr val="99FFCC"/>
    <a:srgbClr val="33CCCC"/>
    <a:srgbClr val="006699"/>
    <a:srgbClr val="336699"/>
    <a:srgbClr val="33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2392" autoAdjust="0"/>
    <p:restoredTop sz="94643"/>
  </p:normalViewPr>
  <p:slideViewPr>
    <p:cSldViewPr snapToObjects="1">
      <p:cViewPr varScale="1">
        <p:scale>
          <a:sx n="92" d="100"/>
          <a:sy n="92" d="100"/>
        </p:scale>
        <p:origin x="172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tags" Target="tags/tag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image" Target="../media/image19.png"/><Relationship Id="rId2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CE521B-8AC2-4691-813C-0D05AD47E7E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MY"/>
        </a:p>
      </dgm:t>
    </dgm:pt>
    <dgm:pt modelId="{748329C2-563D-4C52-9F86-343DC3348C37}">
      <dgm:prSet phldrT="[Text]"/>
      <dgm:spPr/>
      <dgm:t>
        <a:bodyPr/>
        <a:lstStyle/>
        <a:p>
          <a:r>
            <a:rPr lang="en-MY" dirty="0" smtClean="0"/>
            <a:t>Protein Binding</a:t>
          </a:r>
          <a:endParaRPr lang="en-MY" dirty="0"/>
        </a:p>
      </dgm:t>
    </dgm:pt>
    <dgm:pt modelId="{C373876F-3A94-4C66-9093-A43019F5AD51}" type="parTrans" cxnId="{BE728D45-5234-4195-9BF1-D2F4302F2E33}">
      <dgm:prSet/>
      <dgm:spPr/>
      <dgm:t>
        <a:bodyPr/>
        <a:lstStyle/>
        <a:p>
          <a:endParaRPr lang="en-MY"/>
        </a:p>
      </dgm:t>
    </dgm:pt>
    <dgm:pt modelId="{FB413514-A390-49DD-8A6C-DEAF7B334A68}" type="sibTrans" cxnId="{BE728D45-5234-4195-9BF1-D2F4302F2E33}">
      <dgm:prSet/>
      <dgm:spPr/>
      <dgm:t>
        <a:bodyPr/>
        <a:lstStyle/>
        <a:p>
          <a:endParaRPr lang="en-MY"/>
        </a:p>
      </dgm:t>
    </dgm:pt>
    <dgm:pt modelId="{DA4808C0-6EA8-40C0-B73B-524ACEB2ED87}">
      <dgm:prSet phldrT="[Text]"/>
      <dgm:spPr/>
      <dgm:t>
        <a:bodyPr/>
        <a:lstStyle/>
        <a:p>
          <a:r>
            <a:rPr lang="en-MY" dirty="0" smtClean="0">
              <a:latin typeface="+mn-lt"/>
              <a:cs typeface="Aharoni" pitchFamily="2" charset="-79"/>
            </a:rPr>
            <a:t>Intracellular</a:t>
          </a:r>
          <a:endParaRPr lang="en-MY" dirty="0">
            <a:latin typeface="+mn-lt"/>
            <a:cs typeface="Aharoni" pitchFamily="2" charset="-79"/>
          </a:endParaRPr>
        </a:p>
      </dgm:t>
    </dgm:pt>
    <dgm:pt modelId="{2D710639-EC62-4377-83C7-C8B0439A73B4}" type="parTrans" cxnId="{CF75422F-9612-4641-86BD-369B58704E20}">
      <dgm:prSet/>
      <dgm:spPr/>
      <dgm:t>
        <a:bodyPr/>
        <a:lstStyle/>
        <a:p>
          <a:endParaRPr lang="en-MY"/>
        </a:p>
      </dgm:t>
    </dgm:pt>
    <dgm:pt modelId="{04EF08EF-206D-48B0-8D5F-F5C831524F59}" type="sibTrans" cxnId="{CF75422F-9612-4641-86BD-369B58704E20}">
      <dgm:prSet/>
      <dgm:spPr/>
      <dgm:t>
        <a:bodyPr/>
        <a:lstStyle/>
        <a:p>
          <a:endParaRPr lang="en-MY"/>
        </a:p>
      </dgm:t>
    </dgm:pt>
    <dgm:pt modelId="{3C1CE587-D0A8-4F28-8F70-8E13B9821844}">
      <dgm:prSet phldrT="[Text]"/>
      <dgm:spPr/>
      <dgm:t>
        <a:bodyPr/>
        <a:lstStyle/>
        <a:p>
          <a:r>
            <a:rPr lang="en-MY" dirty="0" smtClean="0"/>
            <a:t>Drug is bound to the cell protein (drug receptor), elicits the pharmacological response</a:t>
          </a:r>
          <a:endParaRPr lang="en-MY" dirty="0"/>
        </a:p>
      </dgm:t>
    </dgm:pt>
    <dgm:pt modelId="{9856F70C-E70E-495B-8D20-BCBB1440DA09}" type="parTrans" cxnId="{17CB2F57-7984-4B94-BAB2-2BDAA3B702D9}">
      <dgm:prSet/>
      <dgm:spPr/>
      <dgm:t>
        <a:bodyPr/>
        <a:lstStyle/>
        <a:p>
          <a:endParaRPr lang="en-MY"/>
        </a:p>
      </dgm:t>
    </dgm:pt>
    <dgm:pt modelId="{96055DB6-DC85-48CC-BC13-B76D05668FB6}" type="sibTrans" cxnId="{17CB2F57-7984-4B94-BAB2-2BDAA3B702D9}">
      <dgm:prSet/>
      <dgm:spPr/>
      <dgm:t>
        <a:bodyPr/>
        <a:lstStyle/>
        <a:p>
          <a:endParaRPr lang="en-MY"/>
        </a:p>
      </dgm:t>
    </dgm:pt>
    <dgm:pt modelId="{77A83389-331D-4521-8433-5DFB0B3FF266}">
      <dgm:prSet phldrT="[Text]"/>
      <dgm:spPr/>
      <dgm:t>
        <a:bodyPr/>
        <a:lstStyle/>
        <a:p>
          <a:r>
            <a:rPr lang="en-MY" dirty="0" smtClean="0"/>
            <a:t>Primary response</a:t>
          </a:r>
          <a:endParaRPr lang="en-MY" dirty="0"/>
        </a:p>
      </dgm:t>
    </dgm:pt>
    <dgm:pt modelId="{62E8866C-9503-4663-9E33-61054A0BFEC2}" type="parTrans" cxnId="{7F9C53B0-204A-49A2-91F2-0CB5771C3DD4}">
      <dgm:prSet/>
      <dgm:spPr/>
      <dgm:t>
        <a:bodyPr/>
        <a:lstStyle/>
        <a:p>
          <a:endParaRPr lang="en-MY"/>
        </a:p>
      </dgm:t>
    </dgm:pt>
    <dgm:pt modelId="{D8BC1F4A-D4FC-4655-AE69-5E8733815A14}" type="sibTrans" cxnId="{7F9C53B0-204A-49A2-91F2-0CB5771C3DD4}">
      <dgm:prSet/>
      <dgm:spPr/>
      <dgm:t>
        <a:bodyPr/>
        <a:lstStyle/>
        <a:p>
          <a:endParaRPr lang="en-MY"/>
        </a:p>
      </dgm:t>
    </dgm:pt>
    <dgm:pt modelId="{191E59B9-76D5-4B07-9CD5-4D5DDCDEDE97}">
      <dgm:prSet phldrT="[Text]"/>
      <dgm:spPr/>
      <dgm:t>
        <a:bodyPr/>
        <a:lstStyle/>
        <a:p>
          <a:r>
            <a:rPr lang="en-MY" dirty="0" smtClean="0"/>
            <a:t>Extracellular</a:t>
          </a:r>
          <a:endParaRPr lang="en-MY" dirty="0"/>
        </a:p>
      </dgm:t>
    </dgm:pt>
    <dgm:pt modelId="{C5DD7686-4A7B-4DA9-A2D1-51B86DF0DF07}" type="parTrans" cxnId="{071AFA3F-537A-45FB-8183-DB6396A5A86E}">
      <dgm:prSet/>
      <dgm:spPr/>
      <dgm:t>
        <a:bodyPr/>
        <a:lstStyle/>
        <a:p>
          <a:endParaRPr lang="en-MY"/>
        </a:p>
      </dgm:t>
    </dgm:pt>
    <dgm:pt modelId="{9BDDC150-FE31-4F7E-81EF-8707D5406DAE}" type="sibTrans" cxnId="{071AFA3F-537A-45FB-8183-DB6396A5A86E}">
      <dgm:prSet/>
      <dgm:spPr/>
      <dgm:t>
        <a:bodyPr/>
        <a:lstStyle/>
        <a:p>
          <a:endParaRPr lang="en-MY"/>
        </a:p>
      </dgm:t>
    </dgm:pt>
    <dgm:pt modelId="{4FE1E551-EA0A-4077-98C3-22CE49BE784C}">
      <dgm:prSet phldrT="[Text]"/>
      <dgm:spPr/>
      <dgm:t>
        <a:bodyPr/>
        <a:lstStyle/>
        <a:p>
          <a:r>
            <a:rPr lang="en-MY" dirty="0" smtClean="0"/>
            <a:t>Drug attach to extracellular protein, does not show the therapeutic</a:t>
          </a:r>
          <a:r>
            <a:rPr lang="en-MY" baseline="0" dirty="0" smtClean="0"/>
            <a:t> </a:t>
          </a:r>
          <a:r>
            <a:rPr lang="en-MY" dirty="0" smtClean="0"/>
            <a:t>response</a:t>
          </a:r>
          <a:endParaRPr lang="en-MY" dirty="0"/>
        </a:p>
      </dgm:t>
    </dgm:pt>
    <dgm:pt modelId="{7E78C826-CCDC-44B5-B51A-95584A02ACDF}" type="parTrans" cxnId="{8124198F-DF7D-4658-948E-9FF1BB43482C}">
      <dgm:prSet/>
      <dgm:spPr/>
      <dgm:t>
        <a:bodyPr/>
        <a:lstStyle/>
        <a:p>
          <a:endParaRPr lang="en-MY"/>
        </a:p>
      </dgm:t>
    </dgm:pt>
    <dgm:pt modelId="{329835EF-F207-4111-ABCB-756A728BE528}" type="sibTrans" cxnId="{8124198F-DF7D-4658-948E-9FF1BB43482C}">
      <dgm:prSet/>
      <dgm:spPr/>
      <dgm:t>
        <a:bodyPr/>
        <a:lstStyle/>
        <a:p>
          <a:endParaRPr lang="en-MY"/>
        </a:p>
      </dgm:t>
    </dgm:pt>
    <dgm:pt modelId="{F050B577-9C98-4696-B875-59306E6481F5}">
      <dgm:prSet phldrT="[Text]"/>
      <dgm:spPr/>
      <dgm:t>
        <a:bodyPr/>
        <a:lstStyle/>
        <a:p>
          <a:r>
            <a:rPr lang="en-MY" dirty="0" smtClean="0"/>
            <a:t>Secondary / silent receptor</a:t>
          </a:r>
        </a:p>
        <a:p>
          <a:r>
            <a:rPr lang="en-MY" dirty="0" smtClean="0"/>
            <a:t>Most important: plasma  protein (albumin)</a:t>
          </a:r>
          <a:endParaRPr lang="en-MY" dirty="0"/>
        </a:p>
      </dgm:t>
    </dgm:pt>
    <dgm:pt modelId="{72C782CC-0764-46D3-B4A2-07371E7DB1A8}" type="parTrans" cxnId="{AB3CC796-E2F0-4B3D-A469-9EBF2991AAD6}">
      <dgm:prSet/>
      <dgm:spPr/>
      <dgm:t>
        <a:bodyPr/>
        <a:lstStyle/>
        <a:p>
          <a:endParaRPr lang="en-MY"/>
        </a:p>
      </dgm:t>
    </dgm:pt>
    <dgm:pt modelId="{31F78B23-88BA-443F-8323-D7191717CAA3}" type="sibTrans" cxnId="{AB3CC796-E2F0-4B3D-A469-9EBF2991AAD6}">
      <dgm:prSet/>
      <dgm:spPr/>
      <dgm:t>
        <a:bodyPr/>
        <a:lstStyle/>
        <a:p>
          <a:endParaRPr lang="en-MY"/>
        </a:p>
      </dgm:t>
    </dgm:pt>
    <dgm:pt modelId="{5EA7E54E-1FB3-42CD-B1D7-97B72E32B245}" type="pres">
      <dgm:prSet presAssocID="{36CE521B-8AC2-4691-813C-0D05AD47E7E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1A890339-1A04-476A-87C5-A94E003D9CFC}" type="pres">
      <dgm:prSet presAssocID="{748329C2-563D-4C52-9F86-343DC3348C37}" presName="root1" presStyleCnt="0"/>
      <dgm:spPr/>
    </dgm:pt>
    <dgm:pt modelId="{D953C98B-236B-4F7B-8B33-23F451475C34}" type="pres">
      <dgm:prSet presAssocID="{748329C2-563D-4C52-9F86-343DC3348C37}" presName="LevelOneTextNode" presStyleLbl="node0" presStyleIdx="0" presStyleCnt="1" custScaleX="52834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2CDB6744-AD1F-4711-8341-B4E7A68DE221}" type="pres">
      <dgm:prSet presAssocID="{748329C2-563D-4C52-9F86-343DC3348C37}" presName="level2hierChild" presStyleCnt="0"/>
      <dgm:spPr/>
    </dgm:pt>
    <dgm:pt modelId="{BB984448-2877-4B71-96DB-BD126C683535}" type="pres">
      <dgm:prSet presAssocID="{2D710639-EC62-4377-83C7-C8B0439A73B4}" presName="conn2-1" presStyleLbl="parChTrans1D2" presStyleIdx="0" presStyleCnt="2"/>
      <dgm:spPr/>
      <dgm:t>
        <a:bodyPr/>
        <a:lstStyle/>
        <a:p>
          <a:endParaRPr lang="en-MY"/>
        </a:p>
      </dgm:t>
    </dgm:pt>
    <dgm:pt modelId="{61505C4C-5F17-427C-8411-C9825418C897}" type="pres">
      <dgm:prSet presAssocID="{2D710639-EC62-4377-83C7-C8B0439A73B4}" presName="connTx" presStyleLbl="parChTrans1D2" presStyleIdx="0" presStyleCnt="2"/>
      <dgm:spPr/>
      <dgm:t>
        <a:bodyPr/>
        <a:lstStyle/>
        <a:p>
          <a:endParaRPr lang="en-MY"/>
        </a:p>
      </dgm:t>
    </dgm:pt>
    <dgm:pt modelId="{1F8BADE9-F816-4E03-8F25-8D3C4B46A120}" type="pres">
      <dgm:prSet presAssocID="{DA4808C0-6EA8-40C0-B73B-524ACEB2ED87}" presName="root2" presStyleCnt="0"/>
      <dgm:spPr/>
    </dgm:pt>
    <dgm:pt modelId="{210E50A5-5565-4BCA-BC3D-0F07F6BF2267}" type="pres">
      <dgm:prSet presAssocID="{DA4808C0-6EA8-40C0-B73B-524ACEB2ED87}" presName="LevelTwoTextNode" presStyleLbl="node2" presStyleIdx="0" presStyleCnt="2" custScaleX="52995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E3DF30A4-100F-442E-AFDD-EC62DE4C6CDD}" type="pres">
      <dgm:prSet presAssocID="{DA4808C0-6EA8-40C0-B73B-524ACEB2ED87}" presName="level3hierChild" presStyleCnt="0"/>
      <dgm:spPr/>
    </dgm:pt>
    <dgm:pt modelId="{2DB7F8C4-5285-48A0-8EF8-3C85D0686893}" type="pres">
      <dgm:prSet presAssocID="{9856F70C-E70E-495B-8D20-BCBB1440DA09}" presName="conn2-1" presStyleLbl="parChTrans1D3" presStyleIdx="0" presStyleCnt="4"/>
      <dgm:spPr/>
      <dgm:t>
        <a:bodyPr/>
        <a:lstStyle/>
        <a:p>
          <a:endParaRPr lang="en-MY"/>
        </a:p>
      </dgm:t>
    </dgm:pt>
    <dgm:pt modelId="{549FCCEA-F124-4AF0-A08B-1E5F509C24F5}" type="pres">
      <dgm:prSet presAssocID="{9856F70C-E70E-495B-8D20-BCBB1440DA09}" presName="connTx" presStyleLbl="parChTrans1D3" presStyleIdx="0" presStyleCnt="4"/>
      <dgm:spPr/>
      <dgm:t>
        <a:bodyPr/>
        <a:lstStyle/>
        <a:p>
          <a:endParaRPr lang="en-MY"/>
        </a:p>
      </dgm:t>
    </dgm:pt>
    <dgm:pt modelId="{23BE20AE-4430-40DB-80F3-2B6C52C6E8EE}" type="pres">
      <dgm:prSet presAssocID="{3C1CE587-D0A8-4F28-8F70-8E13B9821844}" presName="root2" presStyleCnt="0"/>
      <dgm:spPr/>
    </dgm:pt>
    <dgm:pt modelId="{7ED17315-1630-4FC6-BEBE-A0936578F938}" type="pres">
      <dgm:prSet presAssocID="{3C1CE587-D0A8-4F28-8F70-8E13B9821844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0101E69C-73E0-45B5-8A34-42570E729BBD}" type="pres">
      <dgm:prSet presAssocID="{3C1CE587-D0A8-4F28-8F70-8E13B9821844}" presName="level3hierChild" presStyleCnt="0"/>
      <dgm:spPr/>
    </dgm:pt>
    <dgm:pt modelId="{2B091190-30AF-4035-91C1-8389DE744261}" type="pres">
      <dgm:prSet presAssocID="{62E8866C-9503-4663-9E33-61054A0BFEC2}" presName="conn2-1" presStyleLbl="parChTrans1D3" presStyleIdx="1" presStyleCnt="4"/>
      <dgm:spPr/>
      <dgm:t>
        <a:bodyPr/>
        <a:lstStyle/>
        <a:p>
          <a:endParaRPr lang="en-MY"/>
        </a:p>
      </dgm:t>
    </dgm:pt>
    <dgm:pt modelId="{44413C93-9895-4F1B-8955-2C6F26788024}" type="pres">
      <dgm:prSet presAssocID="{62E8866C-9503-4663-9E33-61054A0BFEC2}" presName="connTx" presStyleLbl="parChTrans1D3" presStyleIdx="1" presStyleCnt="4"/>
      <dgm:spPr/>
      <dgm:t>
        <a:bodyPr/>
        <a:lstStyle/>
        <a:p>
          <a:endParaRPr lang="en-MY"/>
        </a:p>
      </dgm:t>
    </dgm:pt>
    <dgm:pt modelId="{7FCBEC3F-3317-45CB-8666-1CE7A4E04B3B}" type="pres">
      <dgm:prSet presAssocID="{77A83389-331D-4521-8433-5DFB0B3FF266}" presName="root2" presStyleCnt="0"/>
      <dgm:spPr/>
    </dgm:pt>
    <dgm:pt modelId="{13F26BE4-B262-47DF-BF6E-F1C525D8887A}" type="pres">
      <dgm:prSet presAssocID="{77A83389-331D-4521-8433-5DFB0B3FF266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01E7918A-DBC7-4A51-9B29-5BF47813284E}" type="pres">
      <dgm:prSet presAssocID="{77A83389-331D-4521-8433-5DFB0B3FF266}" presName="level3hierChild" presStyleCnt="0"/>
      <dgm:spPr/>
    </dgm:pt>
    <dgm:pt modelId="{7EBB3264-3907-4E69-B5D0-CB44DB77E3A4}" type="pres">
      <dgm:prSet presAssocID="{C5DD7686-4A7B-4DA9-A2D1-51B86DF0DF07}" presName="conn2-1" presStyleLbl="parChTrans1D2" presStyleIdx="1" presStyleCnt="2"/>
      <dgm:spPr/>
      <dgm:t>
        <a:bodyPr/>
        <a:lstStyle/>
        <a:p>
          <a:endParaRPr lang="en-MY"/>
        </a:p>
      </dgm:t>
    </dgm:pt>
    <dgm:pt modelId="{F7E788B9-79AC-484E-9BCB-2337F6B0C3B0}" type="pres">
      <dgm:prSet presAssocID="{C5DD7686-4A7B-4DA9-A2D1-51B86DF0DF07}" presName="connTx" presStyleLbl="parChTrans1D2" presStyleIdx="1" presStyleCnt="2"/>
      <dgm:spPr/>
      <dgm:t>
        <a:bodyPr/>
        <a:lstStyle/>
        <a:p>
          <a:endParaRPr lang="en-MY"/>
        </a:p>
      </dgm:t>
    </dgm:pt>
    <dgm:pt modelId="{C533B672-DF00-47BD-B685-2F53F8DB114B}" type="pres">
      <dgm:prSet presAssocID="{191E59B9-76D5-4B07-9CD5-4D5DDCDEDE97}" presName="root2" presStyleCnt="0"/>
      <dgm:spPr/>
    </dgm:pt>
    <dgm:pt modelId="{E2D43F94-2E64-49BA-8668-125B967575B1}" type="pres">
      <dgm:prSet presAssocID="{191E59B9-76D5-4B07-9CD5-4D5DDCDEDE97}" presName="LevelTwoTextNode" presStyleLbl="node2" presStyleIdx="1" presStyleCnt="2" custScaleX="54249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D8C4A7D3-EEC0-4796-B9C3-BEF0F79B5602}" type="pres">
      <dgm:prSet presAssocID="{191E59B9-76D5-4B07-9CD5-4D5DDCDEDE97}" presName="level3hierChild" presStyleCnt="0"/>
      <dgm:spPr/>
    </dgm:pt>
    <dgm:pt modelId="{C544C18B-257F-43BE-A30F-F3ED83C9A974}" type="pres">
      <dgm:prSet presAssocID="{7E78C826-CCDC-44B5-B51A-95584A02ACDF}" presName="conn2-1" presStyleLbl="parChTrans1D3" presStyleIdx="2" presStyleCnt="4"/>
      <dgm:spPr/>
      <dgm:t>
        <a:bodyPr/>
        <a:lstStyle/>
        <a:p>
          <a:endParaRPr lang="en-MY"/>
        </a:p>
      </dgm:t>
    </dgm:pt>
    <dgm:pt modelId="{B3D0B1A5-261A-4B51-BA22-81AD13CA7513}" type="pres">
      <dgm:prSet presAssocID="{7E78C826-CCDC-44B5-B51A-95584A02ACDF}" presName="connTx" presStyleLbl="parChTrans1D3" presStyleIdx="2" presStyleCnt="4"/>
      <dgm:spPr/>
      <dgm:t>
        <a:bodyPr/>
        <a:lstStyle/>
        <a:p>
          <a:endParaRPr lang="en-MY"/>
        </a:p>
      </dgm:t>
    </dgm:pt>
    <dgm:pt modelId="{ACD2D4CB-F4A9-4ED5-B32C-85D6B64AC285}" type="pres">
      <dgm:prSet presAssocID="{4FE1E551-EA0A-4077-98C3-22CE49BE784C}" presName="root2" presStyleCnt="0"/>
      <dgm:spPr/>
    </dgm:pt>
    <dgm:pt modelId="{7B05BE71-7A34-45F7-A573-2BAE7DC229EA}" type="pres">
      <dgm:prSet presAssocID="{4FE1E551-EA0A-4077-98C3-22CE49BE784C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E0ADE50C-4C00-4C98-96A2-D207C5EFF7C3}" type="pres">
      <dgm:prSet presAssocID="{4FE1E551-EA0A-4077-98C3-22CE49BE784C}" presName="level3hierChild" presStyleCnt="0"/>
      <dgm:spPr/>
    </dgm:pt>
    <dgm:pt modelId="{D533BD03-206A-4168-9D0C-F8F57032A75F}" type="pres">
      <dgm:prSet presAssocID="{72C782CC-0764-46D3-B4A2-07371E7DB1A8}" presName="conn2-1" presStyleLbl="parChTrans1D3" presStyleIdx="3" presStyleCnt="4"/>
      <dgm:spPr/>
      <dgm:t>
        <a:bodyPr/>
        <a:lstStyle/>
        <a:p>
          <a:endParaRPr lang="en-MY"/>
        </a:p>
      </dgm:t>
    </dgm:pt>
    <dgm:pt modelId="{B1A9F49F-C1BB-4E66-882A-9995726701F7}" type="pres">
      <dgm:prSet presAssocID="{72C782CC-0764-46D3-B4A2-07371E7DB1A8}" presName="connTx" presStyleLbl="parChTrans1D3" presStyleIdx="3" presStyleCnt="4"/>
      <dgm:spPr/>
      <dgm:t>
        <a:bodyPr/>
        <a:lstStyle/>
        <a:p>
          <a:endParaRPr lang="en-MY"/>
        </a:p>
      </dgm:t>
    </dgm:pt>
    <dgm:pt modelId="{304FA094-35FF-40AE-B2CD-D61D12985ECE}" type="pres">
      <dgm:prSet presAssocID="{F050B577-9C98-4696-B875-59306E6481F5}" presName="root2" presStyleCnt="0"/>
      <dgm:spPr/>
    </dgm:pt>
    <dgm:pt modelId="{320871F1-F3C9-4622-9B7D-EC0785536982}" type="pres">
      <dgm:prSet presAssocID="{F050B577-9C98-4696-B875-59306E6481F5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2D51BA21-9C36-456D-8F54-874FEA0675D7}" type="pres">
      <dgm:prSet presAssocID="{F050B577-9C98-4696-B875-59306E6481F5}" presName="level3hierChild" presStyleCnt="0"/>
      <dgm:spPr/>
    </dgm:pt>
  </dgm:ptLst>
  <dgm:cxnLst>
    <dgm:cxn modelId="{4C59C584-D720-4245-BBFA-6E9F00935EE5}" type="presOf" srcId="{72C782CC-0764-46D3-B4A2-07371E7DB1A8}" destId="{D533BD03-206A-4168-9D0C-F8F57032A75F}" srcOrd="0" destOrd="0" presId="urn:microsoft.com/office/officeart/2005/8/layout/hierarchy2"/>
    <dgm:cxn modelId="{A6C2FE1D-9CBD-354A-AA79-02A9B44EB0AF}" type="presOf" srcId="{2D710639-EC62-4377-83C7-C8B0439A73B4}" destId="{BB984448-2877-4B71-96DB-BD126C683535}" srcOrd="0" destOrd="0" presId="urn:microsoft.com/office/officeart/2005/8/layout/hierarchy2"/>
    <dgm:cxn modelId="{17CB2F57-7984-4B94-BAB2-2BDAA3B702D9}" srcId="{DA4808C0-6EA8-40C0-B73B-524ACEB2ED87}" destId="{3C1CE587-D0A8-4F28-8F70-8E13B9821844}" srcOrd="0" destOrd="0" parTransId="{9856F70C-E70E-495B-8D20-BCBB1440DA09}" sibTransId="{96055DB6-DC85-48CC-BC13-B76D05668FB6}"/>
    <dgm:cxn modelId="{8124198F-DF7D-4658-948E-9FF1BB43482C}" srcId="{191E59B9-76D5-4B07-9CD5-4D5DDCDEDE97}" destId="{4FE1E551-EA0A-4077-98C3-22CE49BE784C}" srcOrd="0" destOrd="0" parTransId="{7E78C826-CCDC-44B5-B51A-95584A02ACDF}" sibTransId="{329835EF-F207-4111-ABCB-756A728BE528}"/>
    <dgm:cxn modelId="{7F9C53B0-204A-49A2-91F2-0CB5771C3DD4}" srcId="{DA4808C0-6EA8-40C0-B73B-524ACEB2ED87}" destId="{77A83389-331D-4521-8433-5DFB0B3FF266}" srcOrd="1" destOrd="0" parTransId="{62E8866C-9503-4663-9E33-61054A0BFEC2}" sibTransId="{D8BC1F4A-D4FC-4655-AE69-5E8733815A14}"/>
    <dgm:cxn modelId="{071AFA3F-537A-45FB-8183-DB6396A5A86E}" srcId="{748329C2-563D-4C52-9F86-343DC3348C37}" destId="{191E59B9-76D5-4B07-9CD5-4D5DDCDEDE97}" srcOrd="1" destOrd="0" parTransId="{C5DD7686-4A7B-4DA9-A2D1-51B86DF0DF07}" sibTransId="{9BDDC150-FE31-4F7E-81EF-8707D5406DAE}"/>
    <dgm:cxn modelId="{73DA2381-FDE3-8D43-943F-E3EFCF7DFD99}" type="presOf" srcId="{36CE521B-8AC2-4691-813C-0D05AD47E7E4}" destId="{5EA7E54E-1FB3-42CD-B1D7-97B72E32B245}" srcOrd="0" destOrd="0" presId="urn:microsoft.com/office/officeart/2005/8/layout/hierarchy2"/>
    <dgm:cxn modelId="{E3FCC88E-A9A3-F449-964E-CC2C57D00FEE}" type="presOf" srcId="{DA4808C0-6EA8-40C0-B73B-524ACEB2ED87}" destId="{210E50A5-5565-4BCA-BC3D-0F07F6BF2267}" srcOrd="0" destOrd="0" presId="urn:microsoft.com/office/officeart/2005/8/layout/hierarchy2"/>
    <dgm:cxn modelId="{4BA76CB4-38EE-AA41-878F-50CD4793A23D}" type="presOf" srcId="{62E8866C-9503-4663-9E33-61054A0BFEC2}" destId="{2B091190-30AF-4035-91C1-8389DE744261}" srcOrd="0" destOrd="0" presId="urn:microsoft.com/office/officeart/2005/8/layout/hierarchy2"/>
    <dgm:cxn modelId="{F7712251-75B9-574A-A796-E1827A5AA10D}" type="presOf" srcId="{748329C2-563D-4C52-9F86-343DC3348C37}" destId="{D953C98B-236B-4F7B-8B33-23F451475C34}" srcOrd="0" destOrd="0" presId="urn:microsoft.com/office/officeart/2005/8/layout/hierarchy2"/>
    <dgm:cxn modelId="{3150E3F5-BFEC-3648-8B7F-8F8E11973BCC}" type="presOf" srcId="{7E78C826-CCDC-44B5-B51A-95584A02ACDF}" destId="{C544C18B-257F-43BE-A30F-F3ED83C9A974}" srcOrd="0" destOrd="0" presId="urn:microsoft.com/office/officeart/2005/8/layout/hierarchy2"/>
    <dgm:cxn modelId="{21E1A927-3AE4-D148-B237-33671061F39E}" type="presOf" srcId="{62E8866C-9503-4663-9E33-61054A0BFEC2}" destId="{44413C93-9895-4F1B-8955-2C6F26788024}" srcOrd="1" destOrd="0" presId="urn:microsoft.com/office/officeart/2005/8/layout/hierarchy2"/>
    <dgm:cxn modelId="{DB514130-39F7-B841-9A90-3D1496ECB403}" type="presOf" srcId="{2D710639-EC62-4377-83C7-C8B0439A73B4}" destId="{61505C4C-5F17-427C-8411-C9825418C897}" srcOrd="1" destOrd="0" presId="urn:microsoft.com/office/officeart/2005/8/layout/hierarchy2"/>
    <dgm:cxn modelId="{BE728D45-5234-4195-9BF1-D2F4302F2E33}" srcId="{36CE521B-8AC2-4691-813C-0D05AD47E7E4}" destId="{748329C2-563D-4C52-9F86-343DC3348C37}" srcOrd="0" destOrd="0" parTransId="{C373876F-3A94-4C66-9093-A43019F5AD51}" sibTransId="{FB413514-A390-49DD-8A6C-DEAF7B334A68}"/>
    <dgm:cxn modelId="{FC911A79-10ED-EC46-85E8-0AE8B5C53D3A}" type="presOf" srcId="{9856F70C-E70E-495B-8D20-BCBB1440DA09}" destId="{2DB7F8C4-5285-48A0-8EF8-3C85D0686893}" srcOrd="0" destOrd="0" presId="urn:microsoft.com/office/officeart/2005/8/layout/hierarchy2"/>
    <dgm:cxn modelId="{B44DD8EF-E769-A64A-BF6A-4E99CBBA046E}" type="presOf" srcId="{3C1CE587-D0A8-4F28-8F70-8E13B9821844}" destId="{7ED17315-1630-4FC6-BEBE-A0936578F938}" srcOrd="0" destOrd="0" presId="urn:microsoft.com/office/officeart/2005/8/layout/hierarchy2"/>
    <dgm:cxn modelId="{D919A62F-8003-5548-B516-10C183AD94C4}" type="presOf" srcId="{4FE1E551-EA0A-4077-98C3-22CE49BE784C}" destId="{7B05BE71-7A34-45F7-A573-2BAE7DC229EA}" srcOrd="0" destOrd="0" presId="urn:microsoft.com/office/officeart/2005/8/layout/hierarchy2"/>
    <dgm:cxn modelId="{4966BFCF-FB88-1A42-B2FF-A9F12A363F84}" type="presOf" srcId="{F050B577-9C98-4696-B875-59306E6481F5}" destId="{320871F1-F3C9-4622-9B7D-EC0785536982}" srcOrd="0" destOrd="0" presId="urn:microsoft.com/office/officeart/2005/8/layout/hierarchy2"/>
    <dgm:cxn modelId="{378B39A0-0103-4345-93FC-4961C4591325}" type="presOf" srcId="{C5DD7686-4A7B-4DA9-A2D1-51B86DF0DF07}" destId="{7EBB3264-3907-4E69-B5D0-CB44DB77E3A4}" srcOrd="0" destOrd="0" presId="urn:microsoft.com/office/officeart/2005/8/layout/hierarchy2"/>
    <dgm:cxn modelId="{D5EADB52-613D-E04D-B8E1-BBFCF8136D24}" type="presOf" srcId="{7E78C826-CCDC-44B5-B51A-95584A02ACDF}" destId="{B3D0B1A5-261A-4B51-BA22-81AD13CA7513}" srcOrd="1" destOrd="0" presId="urn:microsoft.com/office/officeart/2005/8/layout/hierarchy2"/>
    <dgm:cxn modelId="{CF75422F-9612-4641-86BD-369B58704E20}" srcId="{748329C2-563D-4C52-9F86-343DC3348C37}" destId="{DA4808C0-6EA8-40C0-B73B-524ACEB2ED87}" srcOrd="0" destOrd="0" parTransId="{2D710639-EC62-4377-83C7-C8B0439A73B4}" sibTransId="{04EF08EF-206D-48B0-8D5F-F5C831524F59}"/>
    <dgm:cxn modelId="{450F09E8-D1FD-6749-B008-6D77AABEA292}" type="presOf" srcId="{9856F70C-E70E-495B-8D20-BCBB1440DA09}" destId="{549FCCEA-F124-4AF0-A08B-1E5F509C24F5}" srcOrd="1" destOrd="0" presId="urn:microsoft.com/office/officeart/2005/8/layout/hierarchy2"/>
    <dgm:cxn modelId="{F8E2EEAD-9C03-8144-949C-47D078CC54F6}" type="presOf" srcId="{C5DD7686-4A7B-4DA9-A2D1-51B86DF0DF07}" destId="{F7E788B9-79AC-484E-9BCB-2337F6B0C3B0}" srcOrd="1" destOrd="0" presId="urn:microsoft.com/office/officeart/2005/8/layout/hierarchy2"/>
    <dgm:cxn modelId="{003F01F7-F05A-DF43-A9BB-F233389E8D59}" type="presOf" srcId="{72C782CC-0764-46D3-B4A2-07371E7DB1A8}" destId="{B1A9F49F-C1BB-4E66-882A-9995726701F7}" srcOrd="1" destOrd="0" presId="urn:microsoft.com/office/officeart/2005/8/layout/hierarchy2"/>
    <dgm:cxn modelId="{AB3CC796-E2F0-4B3D-A469-9EBF2991AAD6}" srcId="{191E59B9-76D5-4B07-9CD5-4D5DDCDEDE97}" destId="{F050B577-9C98-4696-B875-59306E6481F5}" srcOrd="1" destOrd="0" parTransId="{72C782CC-0764-46D3-B4A2-07371E7DB1A8}" sibTransId="{31F78B23-88BA-443F-8323-D7191717CAA3}"/>
    <dgm:cxn modelId="{C18C7F64-C682-1142-A73E-1C9D03207A9A}" type="presOf" srcId="{191E59B9-76D5-4B07-9CD5-4D5DDCDEDE97}" destId="{E2D43F94-2E64-49BA-8668-125B967575B1}" srcOrd="0" destOrd="0" presId="urn:microsoft.com/office/officeart/2005/8/layout/hierarchy2"/>
    <dgm:cxn modelId="{998D3308-6776-3442-B85D-3C22FE5C44B4}" type="presOf" srcId="{77A83389-331D-4521-8433-5DFB0B3FF266}" destId="{13F26BE4-B262-47DF-BF6E-F1C525D8887A}" srcOrd="0" destOrd="0" presId="urn:microsoft.com/office/officeart/2005/8/layout/hierarchy2"/>
    <dgm:cxn modelId="{CD0D8C3E-CED2-D148-8940-F64994DB0C0B}" type="presParOf" srcId="{5EA7E54E-1FB3-42CD-B1D7-97B72E32B245}" destId="{1A890339-1A04-476A-87C5-A94E003D9CFC}" srcOrd="0" destOrd="0" presId="urn:microsoft.com/office/officeart/2005/8/layout/hierarchy2"/>
    <dgm:cxn modelId="{D298B4E4-4B62-2848-9DAA-ABCDE327B34D}" type="presParOf" srcId="{1A890339-1A04-476A-87C5-A94E003D9CFC}" destId="{D953C98B-236B-4F7B-8B33-23F451475C34}" srcOrd="0" destOrd="0" presId="urn:microsoft.com/office/officeart/2005/8/layout/hierarchy2"/>
    <dgm:cxn modelId="{97EB7ACF-182F-F84B-94AE-1E785DDBD5BB}" type="presParOf" srcId="{1A890339-1A04-476A-87C5-A94E003D9CFC}" destId="{2CDB6744-AD1F-4711-8341-B4E7A68DE221}" srcOrd="1" destOrd="0" presId="urn:microsoft.com/office/officeart/2005/8/layout/hierarchy2"/>
    <dgm:cxn modelId="{9D986B63-4CC5-104E-ABE4-78F7B47AC229}" type="presParOf" srcId="{2CDB6744-AD1F-4711-8341-B4E7A68DE221}" destId="{BB984448-2877-4B71-96DB-BD126C683535}" srcOrd="0" destOrd="0" presId="urn:microsoft.com/office/officeart/2005/8/layout/hierarchy2"/>
    <dgm:cxn modelId="{5271D060-1AF3-A344-A590-8F0C854E43F1}" type="presParOf" srcId="{BB984448-2877-4B71-96DB-BD126C683535}" destId="{61505C4C-5F17-427C-8411-C9825418C897}" srcOrd="0" destOrd="0" presId="urn:microsoft.com/office/officeart/2005/8/layout/hierarchy2"/>
    <dgm:cxn modelId="{B98A6B23-BD82-984C-BF5D-91006D576889}" type="presParOf" srcId="{2CDB6744-AD1F-4711-8341-B4E7A68DE221}" destId="{1F8BADE9-F816-4E03-8F25-8D3C4B46A120}" srcOrd="1" destOrd="0" presId="urn:microsoft.com/office/officeart/2005/8/layout/hierarchy2"/>
    <dgm:cxn modelId="{C4C4C4AC-7E63-E848-882F-945D146F57BC}" type="presParOf" srcId="{1F8BADE9-F816-4E03-8F25-8D3C4B46A120}" destId="{210E50A5-5565-4BCA-BC3D-0F07F6BF2267}" srcOrd="0" destOrd="0" presId="urn:microsoft.com/office/officeart/2005/8/layout/hierarchy2"/>
    <dgm:cxn modelId="{34A07C8D-6DC4-734E-8B39-5121C12FB633}" type="presParOf" srcId="{1F8BADE9-F816-4E03-8F25-8D3C4B46A120}" destId="{E3DF30A4-100F-442E-AFDD-EC62DE4C6CDD}" srcOrd="1" destOrd="0" presId="urn:microsoft.com/office/officeart/2005/8/layout/hierarchy2"/>
    <dgm:cxn modelId="{2C585695-5791-3D44-89D3-A069BAF0C8EC}" type="presParOf" srcId="{E3DF30A4-100F-442E-AFDD-EC62DE4C6CDD}" destId="{2DB7F8C4-5285-48A0-8EF8-3C85D0686893}" srcOrd="0" destOrd="0" presId="urn:microsoft.com/office/officeart/2005/8/layout/hierarchy2"/>
    <dgm:cxn modelId="{F020C3D7-2705-6D4B-98EA-5368FF3EDB0D}" type="presParOf" srcId="{2DB7F8C4-5285-48A0-8EF8-3C85D0686893}" destId="{549FCCEA-F124-4AF0-A08B-1E5F509C24F5}" srcOrd="0" destOrd="0" presId="urn:microsoft.com/office/officeart/2005/8/layout/hierarchy2"/>
    <dgm:cxn modelId="{E585E693-684A-734E-8B7B-1ED08AFE01BD}" type="presParOf" srcId="{E3DF30A4-100F-442E-AFDD-EC62DE4C6CDD}" destId="{23BE20AE-4430-40DB-80F3-2B6C52C6E8EE}" srcOrd="1" destOrd="0" presId="urn:microsoft.com/office/officeart/2005/8/layout/hierarchy2"/>
    <dgm:cxn modelId="{10D4D6DC-4C0C-384C-B3D7-E7F20D279460}" type="presParOf" srcId="{23BE20AE-4430-40DB-80F3-2B6C52C6E8EE}" destId="{7ED17315-1630-4FC6-BEBE-A0936578F938}" srcOrd="0" destOrd="0" presId="urn:microsoft.com/office/officeart/2005/8/layout/hierarchy2"/>
    <dgm:cxn modelId="{1057999A-EBD8-1441-9146-B2072ED2D8F4}" type="presParOf" srcId="{23BE20AE-4430-40DB-80F3-2B6C52C6E8EE}" destId="{0101E69C-73E0-45B5-8A34-42570E729BBD}" srcOrd="1" destOrd="0" presId="urn:microsoft.com/office/officeart/2005/8/layout/hierarchy2"/>
    <dgm:cxn modelId="{CEE36957-8C01-A348-9CF4-53E190F4B51E}" type="presParOf" srcId="{E3DF30A4-100F-442E-AFDD-EC62DE4C6CDD}" destId="{2B091190-30AF-4035-91C1-8389DE744261}" srcOrd="2" destOrd="0" presId="urn:microsoft.com/office/officeart/2005/8/layout/hierarchy2"/>
    <dgm:cxn modelId="{5C3E9A7B-F674-B04E-9D80-68C00B9E90C4}" type="presParOf" srcId="{2B091190-30AF-4035-91C1-8389DE744261}" destId="{44413C93-9895-4F1B-8955-2C6F26788024}" srcOrd="0" destOrd="0" presId="urn:microsoft.com/office/officeart/2005/8/layout/hierarchy2"/>
    <dgm:cxn modelId="{3AEADAB8-984A-C240-85E3-76B861FFD1E7}" type="presParOf" srcId="{E3DF30A4-100F-442E-AFDD-EC62DE4C6CDD}" destId="{7FCBEC3F-3317-45CB-8666-1CE7A4E04B3B}" srcOrd="3" destOrd="0" presId="urn:microsoft.com/office/officeart/2005/8/layout/hierarchy2"/>
    <dgm:cxn modelId="{08C23F70-5B64-5B42-99D9-AF652179F89A}" type="presParOf" srcId="{7FCBEC3F-3317-45CB-8666-1CE7A4E04B3B}" destId="{13F26BE4-B262-47DF-BF6E-F1C525D8887A}" srcOrd="0" destOrd="0" presId="urn:microsoft.com/office/officeart/2005/8/layout/hierarchy2"/>
    <dgm:cxn modelId="{7CF2CE26-337D-E645-A9EA-CC432479C702}" type="presParOf" srcId="{7FCBEC3F-3317-45CB-8666-1CE7A4E04B3B}" destId="{01E7918A-DBC7-4A51-9B29-5BF47813284E}" srcOrd="1" destOrd="0" presId="urn:microsoft.com/office/officeart/2005/8/layout/hierarchy2"/>
    <dgm:cxn modelId="{FCE48C0D-1C5C-D047-8074-A8A472BD28B3}" type="presParOf" srcId="{2CDB6744-AD1F-4711-8341-B4E7A68DE221}" destId="{7EBB3264-3907-4E69-B5D0-CB44DB77E3A4}" srcOrd="2" destOrd="0" presId="urn:microsoft.com/office/officeart/2005/8/layout/hierarchy2"/>
    <dgm:cxn modelId="{0985300B-0692-B14E-AAE4-D43E463E7921}" type="presParOf" srcId="{7EBB3264-3907-4E69-B5D0-CB44DB77E3A4}" destId="{F7E788B9-79AC-484E-9BCB-2337F6B0C3B0}" srcOrd="0" destOrd="0" presId="urn:microsoft.com/office/officeart/2005/8/layout/hierarchy2"/>
    <dgm:cxn modelId="{02BDE13C-9F60-554B-8055-112D677E649B}" type="presParOf" srcId="{2CDB6744-AD1F-4711-8341-B4E7A68DE221}" destId="{C533B672-DF00-47BD-B685-2F53F8DB114B}" srcOrd="3" destOrd="0" presId="urn:microsoft.com/office/officeart/2005/8/layout/hierarchy2"/>
    <dgm:cxn modelId="{E495DBC7-A89C-0946-A296-94BFB71AED57}" type="presParOf" srcId="{C533B672-DF00-47BD-B685-2F53F8DB114B}" destId="{E2D43F94-2E64-49BA-8668-125B967575B1}" srcOrd="0" destOrd="0" presId="urn:microsoft.com/office/officeart/2005/8/layout/hierarchy2"/>
    <dgm:cxn modelId="{D1F952B9-5DAE-EE4C-A4C2-EE5F548A36E5}" type="presParOf" srcId="{C533B672-DF00-47BD-B685-2F53F8DB114B}" destId="{D8C4A7D3-EEC0-4796-B9C3-BEF0F79B5602}" srcOrd="1" destOrd="0" presId="urn:microsoft.com/office/officeart/2005/8/layout/hierarchy2"/>
    <dgm:cxn modelId="{E4D30AE8-CEE5-E540-AA6F-485301953573}" type="presParOf" srcId="{D8C4A7D3-EEC0-4796-B9C3-BEF0F79B5602}" destId="{C544C18B-257F-43BE-A30F-F3ED83C9A974}" srcOrd="0" destOrd="0" presId="urn:microsoft.com/office/officeart/2005/8/layout/hierarchy2"/>
    <dgm:cxn modelId="{C5511D1E-CB40-4D40-92A6-CFA2C45E4309}" type="presParOf" srcId="{C544C18B-257F-43BE-A30F-F3ED83C9A974}" destId="{B3D0B1A5-261A-4B51-BA22-81AD13CA7513}" srcOrd="0" destOrd="0" presId="urn:microsoft.com/office/officeart/2005/8/layout/hierarchy2"/>
    <dgm:cxn modelId="{84D4B84A-3B4D-7B47-8CB1-CAB5E1574D85}" type="presParOf" srcId="{D8C4A7D3-EEC0-4796-B9C3-BEF0F79B5602}" destId="{ACD2D4CB-F4A9-4ED5-B32C-85D6B64AC285}" srcOrd="1" destOrd="0" presId="urn:microsoft.com/office/officeart/2005/8/layout/hierarchy2"/>
    <dgm:cxn modelId="{8E868E6C-D152-F44A-973D-DA6675AD83C9}" type="presParOf" srcId="{ACD2D4CB-F4A9-4ED5-B32C-85D6B64AC285}" destId="{7B05BE71-7A34-45F7-A573-2BAE7DC229EA}" srcOrd="0" destOrd="0" presId="urn:microsoft.com/office/officeart/2005/8/layout/hierarchy2"/>
    <dgm:cxn modelId="{A85F6DF7-C7ED-854C-8319-24282B6BE31D}" type="presParOf" srcId="{ACD2D4CB-F4A9-4ED5-B32C-85D6B64AC285}" destId="{E0ADE50C-4C00-4C98-96A2-D207C5EFF7C3}" srcOrd="1" destOrd="0" presId="urn:microsoft.com/office/officeart/2005/8/layout/hierarchy2"/>
    <dgm:cxn modelId="{D6B6A0BC-A822-FF41-8596-39487F656131}" type="presParOf" srcId="{D8C4A7D3-EEC0-4796-B9C3-BEF0F79B5602}" destId="{D533BD03-206A-4168-9D0C-F8F57032A75F}" srcOrd="2" destOrd="0" presId="urn:microsoft.com/office/officeart/2005/8/layout/hierarchy2"/>
    <dgm:cxn modelId="{BBE27E14-0881-EE41-BD28-A6B7ECBA372D}" type="presParOf" srcId="{D533BD03-206A-4168-9D0C-F8F57032A75F}" destId="{B1A9F49F-C1BB-4E66-882A-9995726701F7}" srcOrd="0" destOrd="0" presId="urn:microsoft.com/office/officeart/2005/8/layout/hierarchy2"/>
    <dgm:cxn modelId="{32DC62EE-0620-6E4D-ABC7-6E515F039AF5}" type="presParOf" srcId="{D8C4A7D3-EEC0-4796-B9C3-BEF0F79B5602}" destId="{304FA094-35FF-40AE-B2CD-D61D12985ECE}" srcOrd="3" destOrd="0" presId="urn:microsoft.com/office/officeart/2005/8/layout/hierarchy2"/>
    <dgm:cxn modelId="{8A0A2505-163F-9C47-8779-9D64A058F3EC}" type="presParOf" srcId="{304FA094-35FF-40AE-B2CD-D61D12985ECE}" destId="{320871F1-F3C9-4622-9B7D-EC0785536982}" srcOrd="0" destOrd="0" presId="urn:microsoft.com/office/officeart/2005/8/layout/hierarchy2"/>
    <dgm:cxn modelId="{1352FB41-25A9-2B4D-B23A-D532FE6ADF8C}" type="presParOf" srcId="{304FA094-35FF-40AE-B2CD-D61D12985ECE}" destId="{2D51BA21-9C36-456D-8F54-874FEA0675D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76F412-7FAD-4C7D-90CA-045E46C078AE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MY"/>
        </a:p>
      </dgm:t>
    </dgm:pt>
    <dgm:pt modelId="{EEA103AF-CB60-446E-A6AB-278132F755DA}">
      <dgm:prSet phldrT="[Text]"/>
      <dgm:spPr/>
      <dgm:t>
        <a:bodyPr/>
        <a:lstStyle/>
        <a:p>
          <a:r>
            <a:rPr lang="en-MY" dirty="0" smtClean="0"/>
            <a:t>Site 1</a:t>
          </a:r>
          <a:endParaRPr lang="en-MY" dirty="0"/>
        </a:p>
      </dgm:t>
    </dgm:pt>
    <dgm:pt modelId="{1B76DAED-2F74-479D-8BE8-7A7DE75F66FB}" type="parTrans" cxnId="{5E26DFB6-37F0-4634-8A84-B31988C70C1C}">
      <dgm:prSet/>
      <dgm:spPr/>
      <dgm:t>
        <a:bodyPr/>
        <a:lstStyle/>
        <a:p>
          <a:endParaRPr lang="en-MY"/>
        </a:p>
      </dgm:t>
    </dgm:pt>
    <dgm:pt modelId="{61385E47-02D5-47AC-8B08-1CA5EC96D2E3}" type="sibTrans" cxnId="{5E26DFB6-37F0-4634-8A84-B31988C70C1C}">
      <dgm:prSet/>
      <dgm:spPr/>
      <dgm:t>
        <a:bodyPr/>
        <a:lstStyle/>
        <a:p>
          <a:endParaRPr lang="en-MY"/>
        </a:p>
      </dgm:t>
    </dgm:pt>
    <dgm:pt modelId="{141E4B8F-AC4E-46C5-89E5-984494DEC0EF}">
      <dgm:prSet phldrT="[Text]"/>
      <dgm:spPr/>
      <dgm:t>
        <a:bodyPr/>
        <a:lstStyle/>
        <a:p>
          <a:r>
            <a:rPr lang="en-MY" dirty="0" smtClean="0"/>
            <a:t>Warfarin &amp; </a:t>
          </a:r>
          <a:r>
            <a:rPr lang="en-MY" dirty="0" err="1" smtClean="0"/>
            <a:t>azapropazone</a:t>
          </a:r>
          <a:r>
            <a:rPr lang="en-MY" dirty="0" smtClean="0"/>
            <a:t> binding site</a:t>
          </a:r>
          <a:endParaRPr lang="en-MY" dirty="0"/>
        </a:p>
      </dgm:t>
    </dgm:pt>
    <dgm:pt modelId="{7B30BB2B-07B3-4A37-8CE5-F130226E213E}" type="parTrans" cxnId="{017E9452-A8D6-4E2D-8A96-A6C3AEA095B9}">
      <dgm:prSet/>
      <dgm:spPr/>
      <dgm:t>
        <a:bodyPr/>
        <a:lstStyle/>
        <a:p>
          <a:endParaRPr lang="en-MY"/>
        </a:p>
      </dgm:t>
    </dgm:pt>
    <dgm:pt modelId="{7EEAAFF3-03CF-451A-BCCD-942B7385C4F8}" type="sibTrans" cxnId="{017E9452-A8D6-4E2D-8A96-A6C3AEA095B9}">
      <dgm:prSet/>
      <dgm:spPr/>
      <dgm:t>
        <a:bodyPr/>
        <a:lstStyle/>
        <a:p>
          <a:endParaRPr lang="en-MY"/>
        </a:p>
      </dgm:t>
    </dgm:pt>
    <dgm:pt modelId="{6D74A355-1EE5-423E-9AD2-0C01B4EA1FF4}">
      <dgm:prSet phldrT="[Text]"/>
      <dgm:spPr/>
      <dgm:t>
        <a:bodyPr/>
        <a:lstStyle/>
        <a:p>
          <a:r>
            <a:rPr lang="en-MY" dirty="0" smtClean="0"/>
            <a:t>Large amount of drugs are bound</a:t>
          </a:r>
          <a:endParaRPr lang="en-MY" dirty="0"/>
        </a:p>
      </dgm:t>
    </dgm:pt>
    <dgm:pt modelId="{1F4D2AE4-99AD-4A2B-94B5-7C4996BD46F0}" type="parTrans" cxnId="{EE7F7013-497E-4812-8443-1BF5CB574F89}">
      <dgm:prSet/>
      <dgm:spPr/>
      <dgm:t>
        <a:bodyPr/>
        <a:lstStyle/>
        <a:p>
          <a:endParaRPr lang="en-MY"/>
        </a:p>
      </dgm:t>
    </dgm:pt>
    <dgm:pt modelId="{DB8FD136-EA94-48CF-9FC2-C95F771AC55D}" type="sibTrans" cxnId="{EE7F7013-497E-4812-8443-1BF5CB574F89}">
      <dgm:prSet/>
      <dgm:spPr/>
      <dgm:t>
        <a:bodyPr/>
        <a:lstStyle/>
        <a:p>
          <a:endParaRPr lang="en-MY"/>
        </a:p>
      </dgm:t>
    </dgm:pt>
    <dgm:pt modelId="{ED4458A3-12E9-4354-AD74-A84FA9684761}">
      <dgm:prSet phldrT="[Text]"/>
      <dgm:spPr/>
      <dgm:t>
        <a:bodyPr/>
        <a:lstStyle/>
        <a:p>
          <a:r>
            <a:rPr lang="en-MY" dirty="0" smtClean="0"/>
            <a:t>Site 2</a:t>
          </a:r>
          <a:endParaRPr lang="en-MY" dirty="0"/>
        </a:p>
      </dgm:t>
    </dgm:pt>
    <dgm:pt modelId="{AADB358B-06A9-4B52-B3FE-CB0A74D78197}" type="parTrans" cxnId="{BA1C4741-CEDF-43CC-964D-176C67BC2A34}">
      <dgm:prSet/>
      <dgm:spPr/>
      <dgm:t>
        <a:bodyPr/>
        <a:lstStyle/>
        <a:p>
          <a:endParaRPr lang="en-MY"/>
        </a:p>
      </dgm:t>
    </dgm:pt>
    <dgm:pt modelId="{C6A3DF2F-BF34-460A-A0EA-82C5873B93E2}" type="sibTrans" cxnId="{BA1C4741-CEDF-43CC-964D-176C67BC2A34}">
      <dgm:prSet/>
      <dgm:spPr/>
      <dgm:t>
        <a:bodyPr/>
        <a:lstStyle/>
        <a:p>
          <a:endParaRPr lang="en-MY"/>
        </a:p>
      </dgm:t>
    </dgm:pt>
    <dgm:pt modelId="{44A40ADF-3353-4333-8C3F-A51FB16ED861}">
      <dgm:prSet phldrT="[Text]"/>
      <dgm:spPr/>
      <dgm:t>
        <a:bodyPr/>
        <a:lstStyle/>
        <a:p>
          <a:r>
            <a:rPr lang="en-MY" dirty="0" smtClean="0"/>
            <a:t>Diazepam binding site</a:t>
          </a:r>
          <a:endParaRPr lang="en-MY" dirty="0"/>
        </a:p>
      </dgm:t>
    </dgm:pt>
    <dgm:pt modelId="{0C4F32C3-8405-4525-8618-6ED130C8B158}" type="parTrans" cxnId="{0607B311-B405-498E-817C-6E233304B362}">
      <dgm:prSet/>
      <dgm:spPr/>
      <dgm:t>
        <a:bodyPr/>
        <a:lstStyle/>
        <a:p>
          <a:endParaRPr lang="en-MY"/>
        </a:p>
      </dgm:t>
    </dgm:pt>
    <dgm:pt modelId="{6D7D869B-01C5-444F-8AF7-D5CC6ECA60A2}" type="sibTrans" cxnId="{0607B311-B405-498E-817C-6E233304B362}">
      <dgm:prSet/>
      <dgm:spPr/>
      <dgm:t>
        <a:bodyPr/>
        <a:lstStyle/>
        <a:p>
          <a:endParaRPr lang="en-MY"/>
        </a:p>
      </dgm:t>
    </dgm:pt>
    <dgm:pt modelId="{6790DB92-27B3-44CD-B33D-DAA9DA81C9F9}">
      <dgm:prSet phldrT="[Text]"/>
      <dgm:spPr/>
      <dgm:t>
        <a:bodyPr/>
        <a:lstStyle/>
        <a:p>
          <a:r>
            <a:rPr lang="en-MY" dirty="0" smtClean="0"/>
            <a:t>Ex: tryptophan </a:t>
          </a:r>
          <a:endParaRPr lang="en-MY" dirty="0"/>
        </a:p>
      </dgm:t>
    </dgm:pt>
    <dgm:pt modelId="{AC12418E-AA4F-4B32-A571-14177D357F12}" type="parTrans" cxnId="{50DBC007-62FE-4867-96E2-706E409307F0}">
      <dgm:prSet/>
      <dgm:spPr/>
      <dgm:t>
        <a:bodyPr/>
        <a:lstStyle/>
        <a:p>
          <a:endParaRPr lang="en-MY"/>
        </a:p>
      </dgm:t>
    </dgm:pt>
    <dgm:pt modelId="{E67D023D-5EBD-4BA6-83B2-0601191A7BB2}" type="sibTrans" cxnId="{50DBC007-62FE-4867-96E2-706E409307F0}">
      <dgm:prSet/>
      <dgm:spPr/>
      <dgm:t>
        <a:bodyPr/>
        <a:lstStyle/>
        <a:p>
          <a:endParaRPr lang="en-MY"/>
        </a:p>
      </dgm:t>
    </dgm:pt>
    <dgm:pt modelId="{99C56AFC-BD39-4D00-A7E7-3E526D14244D}">
      <dgm:prSet phldrT="[Text]"/>
      <dgm:spPr/>
      <dgm:t>
        <a:bodyPr/>
        <a:lstStyle/>
        <a:p>
          <a:r>
            <a:rPr lang="en-MY" dirty="0" smtClean="0"/>
            <a:t>Site 3</a:t>
          </a:r>
          <a:endParaRPr lang="en-MY" dirty="0"/>
        </a:p>
      </dgm:t>
    </dgm:pt>
    <dgm:pt modelId="{0F39F7E9-4808-4F89-A52D-C2057E7472B4}" type="parTrans" cxnId="{4AAA9B00-49C4-4329-B65F-03D25BA2AB76}">
      <dgm:prSet/>
      <dgm:spPr/>
      <dgm:t>
        <a:bodyPr/>
        <a:lstStyle/>
        <a:p>
          <a:endParaRPr lang="en-MY"/>
        </a:p>
      </dgm:t>
    </dgm:pt>
    <dgm:pt modelId="{ED0F204B-36A8-45C5-AC1E-F6DFCBD74A49}" type="sibTrans" cxnId="{4AAA9B00-49C4-4329-B65F-03D25BA2AB76}">
      <dgm:prSet/>
      <dgm:spPr/>
      <dgm:t>
        <a:bodyPr/>
        <a:lstStyle/>
        <a:p>
          <a:endParaRPr lang="en-MY"/>
        </a:p>
      </dgm:t>
    </dgm:pt>
    <dgm:pt modelId="{2DAA9CCA-80B0-4E9B-99FE-4FDFB809D388}">
      <dgm:prSet phldrT="[Text]"/>
      <dgm:spPr/>
      <dgm:t>
        <a:bodyPr/>
        <a:lstStyle/>
        <a:p>
          <a:r>
            <a:rPr lang="en-MY" dirty="0" err="1" smtClean="0"/>
            <a:t>Digitoxin</a:t>
          </a:r>
          <a:r>
            <a:rPr lang="en-MY" dirty="0" smtClean="0"/>
            <a:t> binding site</a:t>
          </a:r>
          <a:endParaRPr lang="en-MY" dirty="0"/>
        </a:p>
      </dgm:t>
    </dgm:pt>
    <dgm:pt modelId="{20B165E5-5980-41F9-989F-6C46E45E589D}" type="parTrans" cxnId="{90892377-95D6-4D10-8C77-F07C3D87B902}">
      <dgm:prSet/>
      <dgm:spPr/>
      <dgm:t>
        <a:bodyPr/>
        <a:lstStyle/>
        <a:p>
          <a:endParaRPr lang="en-MY"/>
        </a:p>
      </dgm:t>
    </dgm:pt>
    <dgm:pt modelId="{381526EC-9187-4086-85E4-8037FD889A68}" type="sibTrans" cxnId="{90892377-95D6-4D10-8C77-F07C3D87B902}">
      <dgm:prSet/>
      <dgm:spPr/>
      <dgm:t>
        <a:bodyPr/>
        <a:lstStyle/>
        <a:p>
          <a:endParaRPr lang="en-MY"/>
        </a:p>
      </dgm:t>
    </dgm:pt>
    <dgm:pt modelId="{6072C80B-16BE-4406-AA6E-47FBC8EEC245}">
      <dgm:prSet phldrT="[Text]"/>
      <dgm:spPr/>
      <dgm:t>
        <a:bodyPr/>
        <a:lstStyle/>
        <a:p>
          <a:r>
            <a:rPr lang="en-MY" dirty="0" smtClean="0"/>
            <a:t>Ex: </a:t>
          </a:r>
          <a:r>
            <a:rPr lang="en-MY" dirty="0" err="1" smtClean="0"/>
            <a:t>phenylbutazone</a:t>
          </a:r>
          <a:endParaRPr lang="en-MY" dirty="0"/>
        </a:p>
      </dgm:t>
    </dgm:pt>
    <dgm:pt modelId="{E6A531DC-3128-4CB9-9C7E-2E0B9FA362DE}" type="parTrans" cxnId="{A94158ED-5DD5-40EC-BFCE-0ACB7997B831}">
      <dgm:prSet/>
      <dgm:spPr/>
      <dgm:t>
        <a:bodyPr/>
        <a:lstStyle/>
        <a:p>
          <a:endParaRPr lang="en-MY"/>
        </a:p>
      </dgm:t>
    </dgm:pt>
    <dgm:pt modelId="{039495BE-D0E4-4769-8839-A1CFD7BAAD66}" type="sibTrans" cxnId="{A94158ED-5DD5-40EC-BFCE-0ACB7997B831}">
      <dgm:prSet/>
      <dgm:spPr/>
      <dgm:t>
        <a:bodyPr/>
        <a:lstStyle/>
        <a:p>
          <a:endParaRPr lang="en-MY"/>
        </a:p>
      </dgm:t>
    </dgm:pt>
    <dgm:pt modelId="{A637B79B-6407-49A9-997A-4203F8F50F26}">
      <dgm:prSet phldrT="[Text]"/>
      <dgm:spPr/>
      <dgm:t>
        <a:bodyPr/>
        <a:lstStyle/>
        <a:p>
          <a:r>
            <a:rPr lang="en-MY" dirty="0" smtClean="0"/>
            <a:t>Site 4</a:t>
          </a:r>
          <a:endParaRPr lang="en-MY" dirty="0"/>
        </a:p>
      </dgm:t>
    </dgm:pt>
    <dgm:pt modelId="{EDF618E4-AF77-4AE3-9081-174AE840EFCC}" type="parTrans" cxnId="{04A6C209-77E4-4113-9A82-25331ACC6D7F}">
      <dgm:prSet/>
      <dgm:spPr/>
      <dgm:t>
        <a:bodyPr/>
        <a:lstStyle/>
        <a:p>
          <a:endParaRPr lang="en-MY"/>
        </a:p>
      </dgm:t>
    </dgm:pt>
    <dgm:pt modelId="{D2DB0C10-1C63-4A03-A44E-1D2A301C8745}" type="sibTrans" cxnId="{04A6C209-77E4-4113-9A82-25331ACC6D7F}">
      <dgm:prSet/>
      <dgm:spPr/>
      <dgm:t>
        <a:bodyPr/>
        <a:lstStyle/>
        <a:p>
          <a:endParaRPr lang="en-MY"/>
        </a:p>
      </dgm:t>
    </dgm:pt>
    <dgm:pt modelId="{768A32C4-5D45-4B02-8172-7AD8C3F69100}">
      <dgm:prSet phldrT="[Text]"/>
      <dgm:spPr/>
      <dgm:t>
        <a:bodyPr/>
        <a:lstStyle/>
        <a:p>
          <a:r>
            <a:rPr lang="en-MY" dirty="0" err="1" smtClean="0"/>
            <a:t>Tamoxifen</a:t>
          </a:r>
          <a:r>
            <a:rPr lang="en-MY" dirty="0" smtClean="0"/>
            <a:t> binding site</a:t>
          </a:r>
          <a:endParaRPr lang="en-MY" dirty="0"/>
        </a:p>
      </dgm:t>
    </dgm:pt>
    <dgm:pt modelId="{6A7211E8-367D-4F5D-9EB9-C836ABFADBFA}" type="parTrans" cxnId="{E29CB284-6C65-4F2A-9D4A-DD00403746B4}">
      <dgm:prSet/>
      <dgm:spPr/>
      <dgm:t>
        <a:bodyPr/>
        <a:lstStyle/>
        <a:p>
          <a:endParaRPr lang="en-MY"/>
        </a:p>
      </dgm:t>
    </dgm:pt>
    <dgm:pt modelId="{4D5F181A-DEC2-4A6D-81E5-D762EEFB6FF8}" type="sibTrans" cxnId="{E29CB284-6C65-4F2A-9D4A-DD00403746B4}">
      <dgm:prSet/>
      <dgm:spPr/>
      <dgm:t>
        <a:bodyPr/>
        <a:lstStyle/>
        <a:p>
          <a:endParaRPr lang="en-MY"/>
        </a:p>
      </dgm:t>
    </dgm:pt>
    <dgm:pt modelId="{3924ED10-56A5-4650-9151-25FB331B454D}" type="pres">
      <dgm:prSet presAssocID="{6376F412-7FAD-4C7D-90CA-045E46C078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B78BDBD3-BF7D-4C14-A791-64DD8ED887A2}" type="pres">
      <dgm:prSet presAssocID="{EEA103AF-CB60-446E-A6AB-278132F755DA}" presName="linNode" presStyleCnt="0"/>
      <dgm:spPr/>
    </dgm:pt>
    <dgm:pt modelId="{F7FCEE27-F068-4396-B5E6-6E3550FB6161}" type="pres">
      <dgm:prSet presAssocID="{EEA103AF-CB60-446E-A6AB-278132F755DA}" presName="parentText" presStyleLbl="node1" presStyleIdx="0" presStyleCnt="4" custScaleY="64531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F233501-25CD-402F-8CC4-979B495DAA99}" type="pres">
      <dgm:prSet presAssocID="{EEA103AF-CB60-446E-A6AB-278132F755DA}" presName="descendantText" presStyleLbl="alignAccFollowNode1" presStyleIdx="0" presStyleCnt="4" custScaleY="7952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A7BA20B-9463-4723-B424-EBE3CA508A2C}" type="pres">
      <dgm:prSet presAssocID="{61385E47-02D5-47AC-8B08-1CA5EC96D2E3}" presName="sp" presStyleCnt="0"/>
      <dgm:spPr/>
    </dgm:pt>
    <dgm:pt modelId="{21901CD4-A9E7-4215-92F9-66C9A0F5E778}" type="pres">
      <dgm:prSet presAssocID="{ED4458A3-12E9-4354-AD74-A84FA9684761}" presName="linNode" presStyleCnt="0"/>
      <dgm:spPr/>
    </dgm:pt>
    <dgm:pt modelId="{D037471F-1DA3-4252-9DEF-EA3AFAABBBF9}" type="pres">
      <dgm:prSet presAssocID="{ED4458A3-12E9-4354-AD74-A84FA9684761}" presName="parentText" presStyleLbl="node1" presStyleIdx="1" presStyleCnt="4" custScaleY="66516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E734E1D-7905-42FD-A250-376419ACE413}" type="pres">
      <dgm:prSet presAssocID="{ED4458A3-12E9-4354-AD74-A84FA9684761}" presName="descendantText" presStyleLbl="alignAccFollowNode1" presStyleIdx="1" presStyleCnt="4" custScaleY="6901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80B67B1-AB89-47D9-83A7-9004D470004B}" type="pres">
      <dgm:prSet presAssocID="{C6A3DF2F-BF34-460A-A0EA-82C5873B93E2}" presName="sp" presStyleCnt="0"/>
      <dgm:spPr/>
    </dgm:pt>
    <dgm:pt modelId="{7F717E9B-9356-4F3C-9BCD-8C9BC30358F4}" type="pres">
      <dgm:prSet presAssocID="{99C56AFC-BD39-4D00-A7E7-3E526D14244D}" presName="linNode" presStyleCnt="0"/>
      <dgm:spPr/>
    </dgm:pt>
    <dgm:pt modelId="{4F9CB708-8D24-4277-8766-DA4413C3072A}" type="pres">
      <dgm:prSet presAssocID="{99C56AFC-BD39-4D00-A7E7-3E526D14244D}" presName="parentText" presStyleLbl="node1" presStyleIdx="2" presStyleCnt="4" custScaleY="40204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3156DF7-17AF-4630-A56B-128C063E59B3}" type="pres">
      <dgm:prSet presAssocID="{99C56AFC-BD39-4D00-A7E7-3E526D14244D}" presName="descendantText" presStyleLbl="alignAccFollowNode1" presStyleIdx="2" presStyleCnt="4" custScaleY="2810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ADF49B8-AC10-48F8-9F04-00F42CAB7C01}" type="pres">
      <dgm:prSet presAssocID="{ED0F204B-36A8-45C5-AC1E-F6DFCBD74A49}" presName="sp" presStyleCnt="0"/>
      <dgm:spPr/>
    </dgm:pt>
    <dgm:pt modelId="{4EAF5AEF-0120-42F1-8466-131A20EE4B57}" type="pres">
      <dgm:prSet presAssocID="{A637B79B-6407-49A9-997A-4203F8F50F26}" presName="linNode" presStyleCnt="0"/>
      <dgm:spPr/>
    </dgm:pt>
    <dgm:pt modelId="{FEC678E0-8C84-480A-80CF-F18473DD0580}" type="pres">
      <dgm:prSet presAssocID="{A637B79B-6407-49A9-997A-4203F8F50F26}" presName="parentText" presStyleLbl="node1" presStyleIdx="3" presStyleCnt="4" custScaleY="42907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D68EC04-9373-4DAC-970A-A91A373E1C61}" type="pres">
      <dgm:prSet presAssocID="{A637B79B-6407-49A9-997A-4203F8F50F26}" presName="descendantText" presStyleLbl="alignAccFollowNode1" presStyleIdx="3" presStyleCnt="4" custScaleY="3722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71A12FB6-5927-2A4B-8CFA-E469794042F2}" type="presOf" srcId="{141E4B8F-AC4E-46C5-89E5-984494DEC0EF}" destId="{3F233501-25CD-402F-8CC4-979B495DAA99}" srcOrd="0" destOrd="0" presId="urn:microsoft.com/office/officeart/2005/8/layout/vList5"/>
    <dgm:cxn modelId="{A94158ED-5DD5-40EC-BFCE-0ACB7997B831}" srcId="{EEA103AF-CB60-446E-A6AB-278132F755DA}" destId="{6072C80B-16BE-4406-AA6E-47FBC8EEC245}" srcOrd="2" destOrd="0" parTransId="{E6A531DC-3128-4CB9-9C7E-2E0B9FA362DE}" sibTransId="{039495BE-D0E4-4769-8839-A1CFD7BAAD66}"/>
    <dgm:cxn modelId="{84661458-9805-3C47-BCFE-274048F48723}" type="presOf" srcId="{99C56AFC-BD39-4D00-A7E7-3E526D14244D}" destId="{4F9CB708-8D24-4277-8766-DA4413C3072A}" srcOrd="0" destOrd="0" presId="urn:microsoft.com/office/officeart/2005/8/layout/vList5"/>
    <dgm:cxn modelId="{C27176B1-FD25-C743-9933-EAC9938AD292}" type="presOf" srcId="{768A32C4-5D45-4B02-8172-7AD8C3F69100}" destId="{0D68EC04-9373-4DAC-970A-A91A373E1C61}" srcOrd="0" destOrd="0" presId="urn:microsoft.com/office/officeart/2005/8/layout/vList5"/>
    <dgm:cxn modelId="{90892377-95D6-4D10-8C77-F07C3D87B902}" srcId="{99C56AFC-BD39-4D00-A7E7-3E526D14244D}" destId="{2DAA9CCA-80B0-4E9B-99FE-4FDFB809D388}" srcOrd="0" destOrd="0" parTransId="{20B165E5-5980-41F9-989F-6C46E45E589D}" sibTransId="{381526EC-9187-4086-85E4-8037FD889A68}"/>
    <dgm:cxn modelId="{A7D276E0-E3BD-1D4F-9456-34A0417864CA}" type="presOf" srcId="{6072C80B-16BE-4406-AA6E-47FBC8EEC245}" destId="{3F233501-25CD-402F-8CC4-979B495DAA99}" srcOrd="0" destOrd="2" presId="urn:microsoft.com/office/officeart/2005/8/layout/vList5"/>
    <dgm:cxn modelId="{E0562570-160A-354D-A5B8-99582D9C03F1}" type="presOf" srcId="{A637B79B-6407-49A9-997A-4203F8F50F26}" destId="{FEC678E0-8C84-480A-80CF-F18473DD0580}" srcOrd="0" destOrd="0" presId="urn:microsoft.com/office/officeart/2005/8/layout/vList5"/>
    <dgm:cxn modelId="{BA1C4741-CEDF-43CC-964D-176C67BC2A34}" srcId="{6376F412-7FAD-4C7D-90CA-045E46C078AE}" destId="{ED4458A3-12E9-4354-AD74-A84FA9684761}" srcOrd="1" destOrd="0" parTransId="{AADB358B-06A9-4B52-B3FE-CB0A74D78197}" sibTransId="{C6A3DF2F-BF34-460A-A0EA-82C5873B93E2}"/>
    <dgm:cxn modelId="{BFD4B9F3-EEE0-6E4D-9D7F-2EC5E32E0485}" type="presOf" srcId="{6790DB92-27B3-44CD-B33D-DAA9DA81C9F9}" destId="{9E734E1D-7905-42FD-A250-376419ACE413}" srcOrd="0" destOrd="1" presId="urn:microsoft.com/office/officeart/2005/8/layout/vList5"/>
    <dgm:cxn modelId="{E29CB284-6C65-4F2A-9D4A-DD00403746B4}" srcId="{A637B79B-6407-49A9-997A-4203F8F50F26}" destId="{768A32C4-5D45-4B02-8172-7AD8C3F69100}" srcOrd="0" destOrd="0" parTransId="{6A7211E8-367D-4F5D-9EB9-C836ABFADBFA}" sibTransId="{4D5F181A-DEC2-4A6D-81E5-D762EEFB6FF8}"/>
    <dgm:cxn modelId="{D1D217F9-02D1-5549-BFC6-2AD5D8C2C3D4}" type="presOf" srcId="{6376F412-7FAD-4C7D-90CA-045E46C078AE}" destId="{3924ED10-56A5-4650-9151-25FB331B454D}" srcOrd="0" destOrd="0" presId="urn:microsoft.com/office/officeart/2005/8/layout/vList5"/>
    <dgm:cxn modelId="{D02F90E9-20E2-824E-A2C3-B3EBB416D1E0}" type="presOf" srcId="{6D74A355-1EE5-423E-9AD2-0C01B4EA1FF4}" destId="{3F233501-25CD-402F-8CC4-979B495DAA99}" srcOrd="0" destOrd="1" presId="urn:microsoft.com/office/officeart/2005/8/layout/vList5"/>
    <dgm:cxn modelId="{017E9452-A8D6-4E2D-8A96-A6C3AEA095B9}" srcId="{EEA103AF-CB60-446E-A6AB-278132F755DA}" destId="{141E4B8F-AC4E-46C5-89E5-984494DEC0EF}" srcOrd="0" destOrd="0" parTransId="{7B30BB2B-07B3-4A37-8CE5-F130226E213E}" sibTransId="{7EEAAFF3-03CF-451A-BCCD-942B7385C4F8}"/>
    <dgm:cxn modelId="{071EF870-2954-A445-BBC9-0CD2589BBCD0}" type="presOf" srcId="{EEA103AF-CB60-446E-A6AB-278132F755DA}" destId="{F7FCEE27-F068-4396-B5E6-6E3550FB6161}" srcOrd="0" destOrd="0" presId="urn:microsoft.com/office/officeart/2005/8/layout/vList5"/>
    <dgm:cxn modelId="{0607B311-B405-498E-817C-6E233304B362}" srcId="{ED4458A3-12E9-4354-AD74-A84FA9684761}" destId="{44A40ADF-3353-4333-8C3F-A51FB16ED861}" srcOrd="0" destOrd="0" parTransId="{0C4F32C3-8405-4525-8618-6ED130C8B158}" sibTransId="{6D7D869B-01C5-444F-8AF7-D5CC6ECA60A2}"/>
    <dgm:cxn modelId="{C40CA8D0-EC4F-9A4A-AA66-5C2473508DEE}" type="presOf" srcId="{2DAA9CCA-80B0-4E9B-99FE-4FDFB809D388}" destId="{B3156DF7-17AF-4630-A56B-128C063E59B3}" srcOrd="0" destOrd="0" presId="urn:microsoft.com/office/officeart/2005/8/layout/vList5"/>
    <dgm:cxn modelId="{50DBC007-62FE-4867-96E2-706E409307F0}" srcId="{ED4458A3-12E9-4354-AD74-A84FA9684761}" destId="{6790DB92-27B3-44CD-B33D-DAA9DA81C9F9}" srcOrd="1" destOrd="0" parTransId="{AC12418E-AA4F-4B32-A571-14177D357F12}" sibTransId="{E67D023D-5EBD-4BA6-83B2-0601191A7BB2}"/>
    <dgm:cxn modelId="{E52F4A3D-6F54-EE4C-BCA7-098E6151FA55}" type="presOf" srcId="{44A40ADF-3353-4333-8C3F-A51FB16ED861}" destId="{9E734E1D-7905-42FD-A250-376419ACE413}" srcOrd="0" destOrd="0" presId="urn:microsoft.com/office/officeart/2005/8/layout/vList5"/>
    <dgm:cxn modelId="{EE7F7013-497E-4812-8443-1BF5CB574F89}" srcId="{EEA103AF-CB60-446E-A6AB-278132F755DA}" destId="{6D74A355-1EE5-423E-9AD2-0C01B4EA1FF4}" srcOrd="1" destOrd="0" parTransId="{1F4D2AE4-99AD-4A2B-94B5-7C4996BD46F0}" sibTransId="{DB8FD136-EA94-48CF-9FC2-C95F771AC55D}"/>
    <dgm:cxn modelId="{4AAA9B00-49C4-4329-B65F-03D25BA2AB76}" srcId="{6376F412-7FAD-4C7D-90CA-045E46C078AE}" destId="{99C56AFC-BD39-4D00-A7E7-3E526D14244D}" srcOrd="2" destOrd="0" parTransId="{0F39F7E9-4808-4F89-A52D-C2057E7472B4}" sibTransId="{ED0F204B-36A8-45C5-AC1E-F6DFCBD74A49}"/>
    <dgm:cxn modelId="{04A6C209-77E4-4113-9A82-25331ACC6D7F}" srcId="{6376F412-7FAD-4C7D-90CA-045E46C078AE}" destId="{A637B79B-6407-49A9-997A-4203F8F50F26}" srcOrd="3" destOrd="0" parTransId="{EDF618E4-AF77-4AE3-9081-174AE840EFCC}" sibTransId="{D2DB0C10-1C63-4A03-A44E-1D2A301C8745}"/>
    <dgm:cxn modelId="{5E26DFB6-37F0-4634-8A84-B31988C70C1C}" srcId="{6376F412-7FAD-4C7D-90CA-045E46C078AE}" destId="{EEA103AF-CB60-446E-A6AB-278132F755DA}" srcOrd="0" destOrd="0" parTransId="{1B76DAED-2F74-479D-8BE8-7A7DE75F66FB}" sibTransId="{61385E47-02D5-47AC-8B08-1CA5EC96D2E3}"/>
    <dgm:cxn modelId="{DFF72259-B2A4-C248-B134-0B42EC42C3FE}" type="presOf" srcId="{ED4458A3-12E9-4354-AD74-A84FA9684761}" destId="{D037471F-1DA3-4252-9DEF-EA3AFAABBBF9}" srcOrd="0" destOrd="0" presId="urn:microsoft.com/office/officeart/2005/8/layout/vList5"/>
    <dgm:cxn modelId="{78148F04-6214-AE43-AF72-8997A423E648}" type="presParOf" srcId="{3924ED10-56A5-4650-9151-25FB331B454D}" destId="{B78BDBD3-BF7D-4C14-A791-64DD8ED887A2}" srcOrd="0" destOrd="0" presId="urn:microsoft.com/office/officeart/2005/8/layout/vList5"/>
    <dgm:cxn modelId="{49D53C2F-2674-4345-9D81-C90B6314D360}" type="presParOf" srcId="{B78BDBD3-BF7D-4C14-A791-64DD8ED887A2}" destId="{F7FCEE27-F068-4396-B5E6-6E3550FB6161}" srcOrd="0" destOrd="0" presId="urn:microsoft.com/office/officeart/2005/8/layout/vList5"/>
    <dgm:cxn modelId="{7D1E91D2-DC49-0549-91FF-DEEE93EB8F93}" type="presParOf" srcId="{B78BDBD3-BF7D-4C14-A791-64DD8ED887A2}" destId="{3F233501-25CD-402F-8CC4-979B495DAA99}" srcOrd="1" destOrd="0" presId="urn:microsoft.com/office/officeart/2005/8/layout/vList5"/>
    <dgm:cxn modelId="{2E58EE38-8C52-C14A-92C9-EBF03BAF19EA}" type="presParOf" srcId="{3924ED10-56A5-4650-9151-25FB331B454D}" destId="{DA7BA20B-9463-4723-B424-EBE3CA508A2C}" srcOrd="1" destOrd="0" presId="urn:microsoft.com/office/officeart/2005/8/layout/vList5"/>
    <dgm:cxn modelId="{43C628F5-495E-124F-93D9-A69A2D4CC46D}" type="presParOf" srcId="{3924ED10-56A5-4650-9151-25FB331B454D}" destId="{21901CD4-A9E7-4215-92F9-66C9A0F5E778}" srcOrd="2" destOrd="0" presId="urn:microsoft.com/office/officeart/2005/8/layout/vList5"/>
    <dgm:cxn modelId="{31410588-8473-8F4B-80BB-0CAFE714F565}" type="presParOf" srcId="{21901CD4-A9E7-4215-92F9-66C9A0F5E778}" destId="{D037471F-1DA3-4252-9DEF-EA3AFAABBBF9}" srcOrd="0" destOrd="0" presId="urn:microsoft.com/office/officeart/2005/8/layout/vList5"/>
    <dgm:cxn modelId="{0FAABD99-9735-A940-8D0F-21C98707FE33}" type="presParOf" srcId="{21901CD4-A9E7-4215-92F9-66C9A0F5E778}" destId="{9E734E1D-7905-42FD-A250-376419ACE413}" srcOrd="1" destOrd="0" presId="urn:microsoft.com/office/officeart/2005/8/layout/vList5"/>
    <dgm:cxn modelId="{6502E6AA-4594-5546-B51A-CE9989B462D1}" type="presParOf" srcId="{3924ED10-56A5-4650-9151-25FB331B454D}" destId="{080B67B1-AB89-47D9-83A7-9004D470004B}" srcOrd="3" destOrd="0" presId="urn:microsoft.com/office/officeart/2005/8/layout/vList5"/>
    <dgm:cxn modelId="{FAD91D1D-1B44-6F43-AD42-6764A0C3E53E}" type="presParOf" srcId="{3924ED10-56A5-4650-9151-25FB331B454D}" destId="{7F717E9B-9356-4F3C-9BCD-8C9BC30358F4}" srcOrd="4" destOrd="0" presId="urn:microsoft.com/office/officeart/2005/8/layout/vList5"/>
    <dgm:cxn modelId="{52088B73-9C41-F24A-B089-B9DD55390A02}" type="presParOf" srcId="{7F717E9B-9356-4F3C-9BCD-8C9BC30358F4}" destId="{4F9CB708-8D24-4277-8766-DA4413C3072A}" srcOrd="0" destOrd="0" presId="urn:microsoft.com/office/officeart/2005/8/layout/vList5"/>
    <dgm:cxn modelId="{EC79210B-8CDD-AA4D-9D94-55F19F3157E7}" type="presParOf" srcId="{7F717E9B-9356-4F3C-9BCD-8C9BC30358F4}" destId="{B3156DF7-17AF-4630-A56B-128C063E59B3}" srcOrd="1" destOrd="0" presId="urn:microsoft.com/office/officeart/2005/8/layout/vList5"/>
    <dgm:cxn modelId="{52183A95-041F-9E42-BE3F-7495994F878B}" type="presParOf" srcId="{3924ED10-56A5-4650-9151-25FB331B454D}" destId="{9ADF49B8-AC10-48F8-9F04-00F42CAB7C01}" srcOrd="5" destOrd="0" presId="urn:microsoft.com/office/officeart/2005/8/layout/vList5"/>
    <dgm:cxn modelId="{CD91949B-083B-BA42-A947-D0F17C4BEB49}" type="presParOf" srcId="{3924ED10-56A5-4650-9151-25FB331B454D}" destId="{4EAF5AEF-0120-42F1-8466-131A20EE4B57}" srcOrd="6" destOrd="0" presId="urn:microsoft.com/office/officeart/2005/8/layout/vList5"/>
    <dgm:cxn modelId="{CEFC367E-E1FB-5946-8DDB-7F05E5C353CC}" type="presParOf" srcId="{4EAF5AEF-0120-42F1-8466-131A20EE4B57}" destId="{FEC678E0-8C84-480A-80CF-F18473DD0580}" srcOrd="0" destOrd="0" presId="urn:microsoft.com/office/officeart/2005/8/layout/vList5"/>
    <dgm:cxn modelId="{E8DE0350-E22D-8140-B7F3-DDE073539A9B}" type="presParOf" srcId="{4EAF5AEF-0120-42F1-8466-131A20EE4B57}" destId="{0D68EC04-9373-4DAC-970A-A91A373E1C6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798715-02B0-4561-808A-950DA9041EC2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MY"/>
        </a:p>
      </dgm:t>
    </dgm:pt>
    <mc:AlternateContent xmlns:mc="http://schemas.openxmlformats.org/markup-compatibility/2006" xmlns:a14="http://schemas.microsoft.com/office/drawing/2010/main">
      <mc:Choice Requires="a14">
        <dgm:pt modelId="{FCE169BE-48B0-48A5-A9DC-CBA3BD221FF3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sSub>
                    <m:sSubPr>
                      <m:ctrlPr>
                        <a:rPr lang="en-MY" i="1" smtClean="0">
                          <a:latin typeface="Cambria Math" charset="0"/>
                          <a:ea typeface="Cambria Math"/>
                        </a:rPr>
                      </m:ctrlPr>
                    </m:sSubPr>
                    <m:e>
                      <m:r>
                        <a:rPr lang="en-MY" i="1" smtClean="0">
                          <a:latin typeface="Cambria Math"/>
                          <a:ea typeface="Cambria Math"/>
                        </a:rPr>
                        <m:t>𝛼</m:t>
                      </m:r>
                    </m:e>
                    <m:sub>
                      <m:r>
                        <a:rPr lang="en-MY" b="0" i="1" smtClean="0">
                          <a:latin typeface="Cambria Math"/>
                          <a:ea typeface="Cambria Math"/>
                        </a:rPr>
                        <m:t>1</m:t>
                      </m:r>
                    </m:sub>
                  </m:sSub>
                </m:oMath>
              </a14:m>
              <a:r>
                <a:rPr lang="en-MY" dirty="0" smtClean="0"/>
                <a:t>- globulin</a:t>
              </a:r>
              <a:endParaRPr lang="en-MY" dirty="0"/>
            </a:p>
          </dgm:t>
        </dgm:pt>
      </mc:Choice>
      <mc:Fallback xmlns="">
        <dgm:pt modelId="{FCE169BE-48B0-48A5-A9DC-CBA3BD221FF3}">
          <dgm:prSet phldrT="[Text]"/>
          <dgm:spPr/>
          <dgm:t>
            <a:bodyPr/>
            <a:lstStyle/>
            <a:p>
              <a:r>
                <a:rPr lang="en-MY" i="0" smtClean="0">
                  <a:latin typeface="Cambria Math"/>
                  <a:ea typeface="Cambria Math"/>
                </a:rPr>
                <a:t>𝛼_</a:t>
              </a:r>
              <a:r>
                <a:rPr lang="en-MY" b="0" i="0" smtClean="0">
                  <a:latin typeface="Cambria Math"/>
                  <a:ea typeface="Cambria Math"/>
                </a:rPr>
                <a:t>1</a:t>
              </a:r>
              <a:r>
                <a:rPr lang="en-MY" dirty="0" smtClean="0"/>
                <a:t>- globulin</a:t>
              </a:r>
              <a:endParaRPr lang="en-MY" dirty="0"/>
            </a:p>
          </dgm:t>
        </dgm:pt>
      </mc:Fallback>
    </mc:AlternateContent>
    <dgm:pt modelId="{89F3B5E4-1795-4F18-B379-7BAE9B29BB0C}" type="parTrans" cxnId="{015DA03D-59C6-4CDC-A88D-2848C35798CD}">
      <dgm:prSet/>
      <dgm:spPr/>
      <dgm:t>
        <a:bodyPr/>
        <a:lstStyle/>
        <a:p>
          <a:endParaRPr lang="en-MY"/>
        </a:p>
      </dgm:t>
    </dgm:pt>
    <dgm:pt modelId="{F37B995F-FAA7-4852-87C8-C3E431077FEC}" type="sibTrans" cxnId="{015DA03D-59C6-4CDC-A88D-2848C35798CD}">
      <dgm:prSet/>
      <dgm:spPr/>
      <dgm:t>
        <a:bodyPr/>
        <a:lstStyle/>
        <a:p>
          <a:endParaRPr lang="en-MY"/>
        </a:p>
      </dgm:t>
    </dgm:pt>
    <dgm:pt modelId="{B423B852-C209-4188-82EA-F62FD50C1E60}">
      <dgm:prSet phldrT="[Text]" custT="1"/>
      <dgm:spPr/>
      <dgm:t>
        <a:bodyPr/>
        <a:lstStyle/>
        <a:p>
          <a:r>
            <a:rPr lang="en-MY" sz="1800" dirty="0" smtClean="0"/>
            <a:t>Called as </a:t>
          </a:r>
          <a:r>
            <a:rPr lang="en-MY" sz="1800" dirty="0" err="1" smtClean="0"/>
            <a:t>tramscortin</a:t>
          </a:r>
          <a:r>
            <a:rPr lang="en-MY" sz="1800" dirty="0" smtClean="0"/>
            <a:t> or CBG</a:t>
          </a:r>
          <a:endParaRPr lang="en-MY" sz="1800" dirty="0"/>
        </a:p>
      </dgm:t>
    </dgm:pt>
    <dgm:pt modelId="{004BBD39-7A2D-44AD-965C-1CF93B26203E}" type="parTrans" cxnId="{CF6685A9-083F-4CF0-AE73-CE1EAD38B124}">
      <dgm:prSet/>
      <dgm:spPr/>
      <dgm:t>
        <a:bodyPr/>
        <a:lstStyle/>
        <a:p>
          <a:endParaRPr lang="en-MY"/>
        </a:p>
      </dgm:t>
    </dgm:pt>
    <dgm:pt modelId="{0AE76399-B67C-4CE1-86E1-EDA29EC1705D}" type="sibTrans" cxnId="{CF6685A9-083F-4CF0-AE73-CE1EAD38B124}">
      <dgm:prSet/>
      <dgm:spPr/>
      <dgm:t>
        <a:bodyPr/>
        <a:lstStyle/>
        <a:p>
          <a:endParaRPr lang="en-MY"/>
        </a:p>
      </dgm:t>
    </dgm:pt>
    <dgm:pt modelId="{1386A4E1-4A9E-417A-A414-530264D11EF8}">
      <dgm:prSet phldrT="[Text]" custT="1"/>
      <dgm:spPr/>
      <dgm:t>
        <a:bodyPr/>
        <a:lstStyle/>
        <a:p>
          <a:r>
            <a:rPr lang="en-MY" sz="1800" dirty="0" smtClean="0"/>
            <a:t>Binds a number of steroidal drugs, </a:t>
          </a:r>
          <a:r>
            <a:rPr lang="en-MY" sz="1800" dirty="0" err="1" smtClean="0"/>
            <a:t>thyroxine</a:t>
          </a:r>
          <a:r>
            <a:rPr lang="en-MY" sz="1800" dirty="0" smtClean="0"/>
            <a:t> &amp; </a:t>
          </a:r>
          <a:r>
            <a:rPr lang="en-MY" sz="1800" dirty="0" err="1" smtClean="0"/>
            <a:t>cyanocobalamin</a:t>
          </a:r>
          <a:endParaRPr lang="en-MY" sz="1800" dirty="0"/>
        </a:p>
      </dgm:t>
    </dgm:pt>
    <dgm:pt modelId="{78928111-79CD-48A1-AC0B-F979E2B87F8F}" type="parTrans" cxnId="{73594768-D48E-4CBA-A2E0-08010AF02CFF}">
      <dgm:prSet/>
      <dgm:spPr/>
      <dgm:t>
        <a:bodyPr/>
        <a:lstStyle/>
        <a:p>
          <a:endParaRPr lang="en-MY"/>
        </a:p>
      </dgm:t>
    </dgm:pt>
    <dgm:pt modelId="{BCCA80BF-0533-49D2-96F7-2FFE9CC0BD07}" type="sibTrans" cxnId="{73594768-D48E-4CBA-A2E0-08010AF02CFF}">
      <dgm:prSet/>
      <dgm:spPr/>
      <dgm:t>
        <a:bodyPr/>
        <a:lstStyle/>
        <a:p>
          <a:endParaRPr lang="en-MY"/>
        </a:p>
      </dgm:t>
    </dgm:pt>
    <mc:AlternateContent xmlns:mc="http://schemas.openxmlformats.org/markup-compatibility/2006" xmlns:a14="http://schemas.microsoft.com/office/drawing/2010/main">
      <mc:Choice Requires="a14">
        <dgm:pt modelId="{3E07E3B8-226E-411B-9649-53B7AF218707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sSub>
                    <m:sSubPr>
                      <m:ctrlPr>
                        <a:rPr lang="en-MY" i="1" smtClean="0">
                          <a:latin typeface="Cambria Math" charset="0"/>
                          <a:ea typeface="Cambria Math"/>
                        </a:rPr>
                      </m:ctrlPr>
                    </m:sSubPr>
                    <m:e>
                      <m:r>
                        <a:rPr lang="en-MY" i="1" smtClean="0">
                          <a:latin typeface="Cambria Math"/>
                          <a:ea typeface="Cambria Math"/>
                        </a:rPr>
                        <m:t>𝛼</m:t>
                      </m:r>
                    </m:e>
                    <m:sub>
                      <m:r>
                        <a:rPr lang="en-MY" b="0" i="1" smtClean="0">
                          <a:latin typeface="Cambria Math"/>
                          <a:ea typeface="Cambria Math"/>
                        </a:rPr>
                        <m:t>2</m:t>
                      </m:r>
                    </m:sub>
                  </m:sSub>
                </m:oMath>
              </a14:m>
              <a:r>
                <a:rPr lang="en-MY" dirty="0" smtClean="0"/>
                <a:t>- globulin</a:t>
              </a:r>
              <a:endParaRPr lang="en-MY" dirty="0"/>
            </a:p>
          </dgm:t>
        </dgm:pt>
      </mc:Choice>
      <mc:Fallback xmlns="">
        <dgm:pt modelId="{3E07E3B8-226E-411B-9649-53B7AF218707}">
          <dgm:prSet phldrT="[Text]"/>
          <dgm:spPr/>
          <dgm:t>
            <a:bodyPr/>
            <a:lstStyle/>
            <a:p>
              <a:r>
                <a:rPr lang="en-MY" i="0" smtClean="0">
                  <a:latin typeface="Cambria Math"/>
                  <a:ea typeface="Cambria Math"/>
                </a:rPr>
                <a:t>𝛼</a:t>
              </a:r>
              <a:r>
                <a:rPr lang="en-MY" i="0" smtClean="0">
                  <a:latin typeface="Cambria Math"/>
                  <a:ea typeface="Cambria Math"/>
                </a:rPr>
                <a:t>_</a:t>
              </a:r>
              <a:r>
                <a:rPr lang="en-MY" b="0" i="0" smtClean="0">
                  <a:latin typeface="Cambria Math"/>
                  <a:ea typeface="Cambria Math"/>
                </a:rPr>
                <a:t>2</a:t>
              </a:r>
              <a:r>
                <a:rPr lang="en-MY" dirty="0" smtClean="0"/>
                <a:t>- globulin</a:t>
              </a:r>
              <a:endParaRPr lang="en-MY" dirty="0"/>
            </a:p>
          </dgm:t>
        </dgm:pt>
      </mc:Fallback>
    </mc:AlternateContent>
    <dgm:pt modelId="{6C99A8F7-C5ED-4A9F-84ED-E9BBDA959AA1}" type="parTrans" cxnId="{77FC6E48-8824-429E-8D07-BDF75F60776A}">
      <dgm:prSet/>
      <dgm:spPr/>
      <dgm:t>
        <a:bodyPr/>
        <a:lstStyle/>
        <a:p>
          <a:endParaRPr lang="en-MY"/>
        </a:p>
      </dgm:t>
    </dgm:pt>
    <dgm:pt modelId="{87054DB3-6299-48CC-8ED8-0D69AD6441C1}" type="sibTrans" cxnId="{77FC6E48-8824-429E-8D07-BDF75F60776A}">
      <dgm:prSet/>
      <dgm:spPr/>
      <dgm:t>
        <a:bodyPr/>
        <a:lstStyle/>
        <a:p>
          <a:endParaRPr lang="en-MY"/>
        </a:p>
      </dgm:t>
    </dgm:pt>
    <dgm:pt modelId="{772E62E1-2853-45AE-89E7-75A0CD018493}">
      <dgm:prSet phldrT="[Text]" custT="1"/>
      <dgm:spPr/>
      <dgm:t>
        <a:bodyPr/>
        <a:lstStyle/>
        <a:p>
          <a:r>
            <a:rPr lang="en-MY" sz="1800" dirty="0" smtClean="0"/>
            <a:t>Called as </a:t>
          </a:r>
          <a:r>
            <a:rPr lang="en-MY" sz="1800" dirty="0" err="1" smtClean="0"/>
            <a:t>ceruloplasmin</a:t>
          </a:r>
          <a:endParaRPr lang="en-MY" sz="1800" dirty="0"/>
        </a:p>
      </dgm:t>
    </dgm:pt>
    <dgm:pt modelId="{763EB548-FFFF-4102-A8FD-A41556AE6BC7}" type="parTrans" cxnId="{E3486093-53F8-40D8-BFFF-7B08AE2FD6AF}">
      <dgm:prSet/>
      <dgm:spPr/>
      <dgm:t>
        <a:bodyPr/>
        <a:lstStyle/>
        <a:p>
          <a:endParaRPr lang="en-MY"/>
        </a:p>
      </dgm:t>
    </dgm:pt>
    <dgm:pt modelId="{42674E81-7A0E-49E9-BD6C-E565D67C65E1}" type="sibTrans" cxnId="{E3486093-53F8-40D8-BFFF-7B08AE2FD6AF}">
      <dgm:prSet/>
      <dgm:spPr/>
      <dgm:t>
        <a:bodyPr/>
        <a:lstStyle/>
        <a:p>
          <a:endParaRPr lang="en-MY"/>
        </a:p>
      </dgm:t>
    </dgm:pt>
    <mc:AlternateContent xmlns:mc="http://schemas.openxmlformats.org/markup-compatibility/2006" xmlns:a14="http://schemas.microsoft.com/office/drawing/2010/main">
      <mc:Choice Requires="a14">
        <dgm:pt modelId="{AE526C5C-92EC-4C8E-91F0-B35F7626E580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sSub>
                    <m:sSubPr>
                      <m:ctrlPr>
                        <a:rPr lang="en-MY" i="1" smtClean="0">
                          <a:latin typeface="Cambria Math" charset="0"/>
                          <a:ea typeface="Cambria Math"/>
                        </a:rPr>
                      </m:ctrlPr>
                    </m:sSubPr>
                    <m:e>
                      <m:r>
                        <a:rPr lang="en-MY" i="1" smtClean="0">
                          <a:latin typeface="Cambria Math"/>
                          <a:ea typeface="Cambria Math"/>
                        </a:rPr>
                        <m:t>𝛽</m:t>
                      </m:r>
                    </m:e>
                    <m:sub>
                      <m:r>
                        <a:rPr lang="en-MY" b="0" i="1" smtClean="0">
                          <a:latin typeface="Cambria Math"/>
                          <a:ea typeface="Cambria Math"/>
                        </a:rPr>
                        <m:t>1</m:t>
                      </m:r>
                    </m:sub>
                  </m:sSub>
                </m:oMath>
              </a14:m>
              <a:r>
                <a:rPr lang="en-MY" dirty="0" smtClean="0"/>
                <a:t>- globulin</a:t>
              </a:r>
              <a:endParaRPr lang="en-MY" dirty="0"/>
            </a:p>
          </dgm:t>
        </dgm:pt>
      </mc:Choice>
      <mc:Fallback xmlns="">
        <dgm:pt modelId="{AE526C5C-92EC-4C8E-91F0-B35F7626E580}">
          <dgm:prSet phldrT="[Text]"/>
          <dgm:spPr/>
          <dgm:t>
            <a:bodyPr/>
            <a:lstStyle/>
            <a:p>
              <a:r>
                <a:rPr lang="en-MY" i="0" smtClean="0">
                  <a:latin typeface="Cambria Math"/>
                  <a:ea typeface="Cambria Math"/>
                </a:rPr>
                <a:t>𝛽_</a:t>
              </a:r>
              <a:r>
                <a:rPr lang="en-MY" b="0" i="0" smtClean="0">
                  <a:latin typeface="Cambria Math"/>
                  <a:ea typeface="Cambria Math"/>
                </a:rPr>
                <a:t>1</a:t>
              </a:r>
              <a:r>
                <a:rPr lang="en-MY" dirty="0" smtClean="0"/>
                <a:t>- globulin</a:t>
              </a:r>
              <a:endParaRPr lang="en-MY" dirty="0"/>
            </a:p>
          </dgm:t>
        </dgm:pt>
      </mc:Fallback>
    </mc:AlternateContent>
    <dgm:pt modelId="{4F12E66E-13EB-4C5B-8A61-0ECE67FA0FDA}" type="parTrans" cxnId="{FEAF98BD-6356-41B6-B39E-59FF7AE14A72}">
      <dgm:prSet/>
      <dgm:spPr/>
      <dgm:t>
        <a:bodyPr/>
        <a:lstStyle/>
        <a:p>
          <a:endParaRPr lang="en-MY"/>
        </a:p>
      </dgm:t>
    </dgm:pt>
    <dgm:pt modelId="{C15C137E-FF70-4C36-ACFD-0710F9ECBE41}" type="sibTrans" cxnId="{FEAF98BD-6356-41B6-B39E-59FF7AE14A72}">
      <dgm:prSet/>
      <dgm:spPr/>
      <dgm:t>
        <a:bodyPr/>
        <a:lstStyle/>
        <a:p>
          <a:endParaRPr lang="en-MY"/>
        </a:p>
      </dgm:t>
    </dgm:pt>
    <dgm:pt modelId="{072CC28D-C4F9-485B-BFF2-E053F6CDB204}">
      <dgm:prSet phldrT="[Text]" custT="1"/>
      <dgm:spPr/>
      <dgm:t>
        <a:bodyPr/>
        <a:lstStyle/>
        <a:p>
          <a:r>
            <a:rPr lang="en-MY" sz="1800" dirty="0" smtClean="0"/>
            <a:t>Called as transferrin</a:t>
          </a:r>
          <a:endParaRPr lang="en-MY" sz="1800" dirty="0"/>
        </a:p>
      </dgm:t>
    </dgm:pt>
    <dgm:pt modelId="{A5AC07B5-CC45-4542-9BA4-D7CDFCDB9333}" type="parTrans" cxnId="{55C30E7B-63A9-44C7-93FC-0A9FC97A113F}">
      <dgm:prSet/>
      <dgm:spPr/>
      <dgm:t>
        <a:bodyPr/>
        <a:lstStyle/>
        <a:p>
          <a:endParaRPr lang="en-MY"/>
        </a:p>
      </dgm:t>
    </dgm:pt>
    <dgm:pt modelId="{C33D1B9D-D842-4033-B89D-1D3357E9EFCD}" type="sibTrans" cxnId="{55C30E7B-63A9-44C7-93FC-0A9FC97A113F}">
      <dgm:prSet/>
      <dgm:spPr/>
      <dgm:t>
        <a:bodyPr/>
        <a:lstStyle/>
        <a:p>
          <a:endParaRPr lang="en-MY"/>
        </a:p>
      </dgm:t>
    </dgm:pt>
    <dgm:pt modelId="{DE851654-5547-4E1D-9344-61C091E7525D}">
      <dgm:prSet phldrT="[Text]" custT="1"/>
      <dgm:spPr/>
      <dgm:t>
        <a:bodyPr/>
        <a:lstStyle/>
        <a:p>
          <a:r>
            <a:rPr lang="en-MY" sz="1800" dirty="0" smtClean="0"/>
            <a:t>Binds to ferrous ions</a:t>
          </a:r>
          <a:endParaRPr lang="en-MY" sz="1800" dirty="0"/>
        </a:p>
      </dgm:t>
    </dgm:pt>
    <dgm:pt modelId="{CF80CA1C-218B-4130-9E13-1FBADE89BC8B}" type="parTrans" cxnId="{3983AF4E-5311-4F98-AB5D-95DE61DFA0A7}">
      <dgm:prSet/>
      <dgm:spPr/>
      <dgm:t>
        <a:bodyPr/>
        <a:lstStyle/>
        <a:p>
          <a:endParaRPr lang="en-MY"/>
        </a:p>
      </dgm:t>
    </dgm:pt>
    <dgm:pt modelId="{6D8F2CBB-E6CE-4908-9698-3A53AC9A3791}" type="sibTrans" cxnId="{3983AF4E-5311-4F98-AB5D-95DE61DFA0A7}">
      <dgm:prSet/>
      <dgm:spPr/>
      <dgm:t>
        <a:bodyPr/>
        <a:lstStyle/>
        <a:p>
          <a:endParaRPr lang="en-MY"/>
        </a:p>
      </dgm:t>
    </dgm:pt>
    <mc:AlternateContent xmlns:mc="http://schemas.openxmlformats.org/markup-compatibility/2006" xmlns:a14="http://schemas.microsoft.com/office/drawing/2010/main">
      <mc:Choice Requires="a14">
        <dgm:pt modelId="{F5F14274-AF75-45EB-A6E0-C1C32BA5E45D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sSub>
                    <m:sSubPr>
                      <m:ctrlPr>
                        <a:rPr lang="en-MY" i="1" smtClean="0">
                          <a:latin typeface="Cambria Math" charset="0"/>
                          <a:ea typeface="Cambria Math"/>
                        </a:rPr>
                      </m:ctrlPr>
                    </m:sSubPr>
                    <m:e>
                      <m:r>
                        <a:rPr lang="en-MY" i="1" smtClean="0">
                          <a:latin typeface="Cambria Math"/>
                          <a:ea typeface="Cambria Math"/>
                        </a:rPr>
                        <m:t>𝛽</m:t>
                      </m:r>
                    </m:e>
                    <m:sub>
                      <m:r>
                        <a:rPr lang="en-MY" b="0" i="1" smtClean="0">
                          <a:latin typeface="Cambria Math"/>
                          <a:ea typeface="Cambria Math"/>
                        </a:rPr>
                        <m:t>1</m:t>
                      </m:r>
                    </m:sub>
                  </m:sSub>
                </m:oMath>
              </a14:m>
              <a:r>
                <a:rPr lang="en-MY" dirty="0" smtClean="0"/>
                <a:t>- globulin</a:t>
              </a:r>
              <a:endParaRPr lang="en-MY" dirty="0"/>
            </a:p>
          </dgm:t>
        </dgm:pt>
      </mc:Choice>
      <mc:Fallback xmlns="">
        <dgm:pt modelId="{F5F14274-AF75-45EB-A6E0-C1C32BA5E45D}">
          <dgm:prSet phldrT="[Text]"/>
          <dgm:spPr/>
          <dgm:t>
            <a:bodyPr/>
            <a:lstStyle/>
            <a:p>
              <a:r>
                <a:rPr lang="en-MY" i="0" smtClean="0">
                  <a:latin typeface="Cambria Math"/>
                  <a:ea typeface="Cambria Math"/>
                </a:rPr>
                <a:t>𝛽</a:t>
              </a:r>
              <a:r>
                <a:rPr lang="en-MY" i="0" smtClean="0">
                  <a:latin typeface="Cambria Math"/>
                  <a:ea typeface="Cambria Math"/>
                </a:rPr>
                <a:t>_</a:t>
              </a:r>
              <a:r>
                <a:rPr lang="en-MY" b="0" i="0" smtClean="0">
                  <a:latin typeface="Cambria Math"/>
                  <a:ea typeface="Cambria Math"/>
                </a:rPr>
                <a:t>1</a:t>
              </a:r>
              <a:r>
                <a:rPr lang="en-MY" dirty="0" smtClean="0"/>
                <a:t>- globulin</a:t>
              </a:r>
              <a:endParaRPr lang="en-MY" dirty="0"/>
            </a:p>
          </dgm:t>
        </dgm:pt>
      </mc:Fallback>
    </mc:AlternateContent>
    <dgm:pt modelId="{F8D72F30-7AB3-4F29-BDC4-28B8463A3AFC}" type="parTrans" cxnId="{657203A2-FCB3-455B-94FB-8015866F2E35}">
      <dgm:prSet/>
      <dgm:spPr/>
      <dgm:t>
        <a:bodyPr/>
        <a:lstStyle/>
        <a:p>
          <a:endParaRPr lang="en-MY"/>
        </a:p>
      </dgm:t>
    </dgm:pt>
    <dgm:pt modelId="{4104A0D1-7120-429D-923D-BB38B41214C0}" type="sibTrans" cxnId="{657203A2-FCB3-455B-94FB-8015866F2E35}">
      <dgm:prSet/>
      <dgm:spPr/>
      <dgm:t>
        <a:bodyPr/>
        <a:lstStyle/>
        <a:p>
          <a:endParaRPr lang="en-MY"/>
        </a:p>
      </dgm:t>
    </dgm:pt>
    <mc:AlternateContent xmlns:mc="http://schemas.openxmlformats.org/markup-compatibility/2006" xmlns:a14="http://schemas.microsoft.com/office/drawing/2010/main">
      <mc:Choice Requires="a14">
        <dgm:pt modelId="{3A2DD2BF-22B9-4737-8F13-8055580F07B5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MY" i="1" smtClean="0">
                      <a:latin typeface="Cambria Math"/>
                      <a:ea typeface="Cambria Math"/>
                    </a:rPr>
                    <m:t>𝛾</m:t>
                  </m:r>
                </m:oMath>
              </a14:m>
              <a:r>
                <a:rPr lang="en-MY" dirty="0" smtClean="0"/>
                <a:t>- globulin</a:t>
              </a:r>
              <a:endParaRPr lang="en-MY" dirty="0"/>
            </a:p>
          </dgm:t>
        </dgm:pt>
      </mc:Choice>
      <mc:Fallback xmlns="">
        <dgm:pt modelId="{3A2DD2BF-22B9-4737-8F13-8055580F07B5}">
          <dgm:prSet phldrT="[Text]"/>
          <dgm:spPr/>
          <dgm:t>
            <a:bodyPr/>
            <a:lstStyle/>
            <a:p>
              <a:r>
                <a:rPr lang="en-MY" i="0" smtClean="0">
                  <a:latin typeface="Cambria Math"/>
                  <a:ea typeface="Cambria Math"/>
                </a:rPr>
                <a:t>𝛾</a:t>
              </a:r>
              <a:r>
                <a:rPr lang="en-MY" dirty="0" smtClean="0"/>
                <a:t>- </a:t>
              </a:r>
              <a:r>
                <a:rPr lang="en-MY" dirty="0" smtClean="0"/>
                <a:t>globulin</a:t>
              </a:r>
              <a:endParaRPr lang="en-MY" dirty="0"/>
            </a:p>
          </dgm:t>
        </dgm:pt>
      </mc:Fallback>
    </mc:AlternateContent>
    <dgm:pt modelId="{0AEFB793-2537-4A80-A8BD-4224EADF167E}" type="parTrans" cxnId="{9806D0AF-742A-46C2-B7A4-4B502C59DBCA}">
      <dgm:prSet/>
      <dgm:spPr/>
      <dgm:t>
        <a:bodyPr/>
        <a:lstStyle/>
        <a:p>
          <a:endParaRPr lang="en-MY"/>
        </a:p>
      </dgm:t>
    </dgm:pt>
    <dgm:pt modelId="{731ADAB5-16E2-47BF-9765-FF4C2BD955E2}" type="sibTrans" cxnId="{9806D0AF-742A-46C2-B7A4-4B502C59DBCA}">
      <dgm:prSet/>
      <dgm:spPr/>
      <dgm:t>
        <a:bodyPr/>
        <a:lstStyle/>
        <a:p>
          <a:endParaRPr lang="en-MY"/>
        </a:p>
      </dgm:t>
    </dgm:pt>
    <dgm:pt modelId="{4FB0076C-EDC3-4A4E-9806-86808331F131}">
      <dgm:prSet phldrT="[Text]" custT="1"/>
      <dgm:spPr/>
      <dgm:t>
        <a:bodyPr/>
        <a:lstStyle/>
        <a:p>
          <a:r>
            <a:rPr lang="en-MY" sz="1800" dirty="0" smtClean="0"/>
            <a:t>Binds to </a:t>
          </a:r>
          <a:r>
            <a:rPr lang="en-MY" sz="1800" dirty="0" err="1" smtClean="0"/>
            <a:t>carotinoids</a:t>
          </a:r>
          <a:endParaRPr lang="en-MY" sz="1800" dirty="0"/>
        </a:p>
      </dgm:t>
    </dgm:pt>
    <dgm:pt modelId="{C194A02E-30EC-4252-8A19-22C3B2125AA7}" type="parTrans" cxnId="{0352D479-D0DA-41DD-A175-8EBFC099DEA3}">
      <dgm:prSet/>
      <dgm:spPr/>
      <dgm:t>
        <a:bodyPr/>
        <a:lstStyle/>
        <a:p>
          <a:endParaRPr lang="en-MY"/>
        </a:p>
      </dgm:t>
    </dgm:pt>
    <dgm:pt modelId="{DE61FFF3-E404-4092-8650-2E8C9CFE7DE7}" type="sibTrans" cxnId="{0352D479-D0DA-41DD-A175-8EBFC099DEA3}">
      <dgm:prSet/>
      <dgm:spPr/>
      <dgm:t>
        <a:bodyPr/>
        <a:lstStyle/>
        <a:p>
          <a:endParaRPr lang="en-MY"/>
        </a:p>
      </dgm:t>
    </dgm:pt>
    <dgm:pt modelId="{CD66B388-12D5-4993-AC8B-23952B095F85}">
      <dgm:prSet phldrT="[Text]" custT="1"/>
      <dgm:spPr/>
      <dgm:t>
        <a:bodyPr/>
        <a:lstStyle/>
        <a:p>
          <a:r>
            <a:rPr lang="en-MY" sz="1800" dirty="0" smtClean="0"/>
            <a:t>Binds to antigen</a:t>
          </a:r>
          <a:endParaRPr lang="en-MY" sz="1800" dirty="0"/>
        </a:p>
      </dgm:t>
    </dgm:pt>
    <dgm:pt modelId="{7ACCC71B-03D5-45A3-80FD-2244DB0951E2}" type="parTrans" cxnId="{6E8C6B92-BD38-49F8-8C39-03F1D9E124E5}">
      <dgm:prSet/>
      <dgm:spPr/>
      <dgm:t>
        <a:bodyPr/>
        <a:lstStyle/>
        <a:p>
          <a:endParaRPr lang="en-MY"/>
        </a:p>
      </dgm:t>
    </dgm:pt>
    <dgm:pt modelId="{294EFA39-5E7A-4C96-ADB4-F50563CBA67D}" type="sibTrans" cxnId="{6E8C6B92-BD38-49F8-8C39-03F1D9E124E5}">
      <dgm:prSet/>
      <dgm:spPr/>
      <dgm:t>
        <a:bodyPr/>
        <a:lstStyle/>
        <a:p>
          <a:endParaRPr lang="en-MY"/>
        </a:p>
      </dgm:t>
    </dgm:pt>
    <dgm:pt modelId="{565D587C-6ACE-469F-BD89-6368FCB44EAD}">
      <dgm:prSet phldrT="[Text]" custT="1"/>
      <dgm:spPr/>
      <dgm:t>
        <a:bodyPr/>
        <a:lstStyle/>
        <a:p>
          <a:r>
            <a:rPr lang="en-MY" sz="1800" dirty="0" smtClean="0"/>
            <a:t>Binds to Vitamins ADEK</a:t>
          </a:r>
          <a:endParaRPr lang="en-MY" sz="1800" dirty="0"/>
        </a:p>
      </dgm:t>
    </dgm:pt>
    <dgm:pt modelId="{E21370D2-6E17-41F1-910F-3C003869D35F}" type="parTrans" cxnId="{ED62FFA9-5D4D-458F-9297-BD8283216C0C}">
      <dgm:prSet/>
      <dgm:spPr/>
      <dgm:t>
        <a:bodyPr/>
        <a:lstStyle/>
        <a:p>
          <a:endParaRPr lang="en-MY"/>
        </a:p>
      </dgm:t>
    </dgm:pt>
    <dgm:pt modelId="{B8428A35-6875-4ECF-8127-F801F3DD0302}" type="sibTrans" cxnId="{ED62FFA9-5D4D-458F-9297-BD8283216C0C}">
      <dgm:prSet/>
      <dgm:spPr/>
      <dgm:t>
        <a:bodyPr/>
        <a:lstStyle/>
        <a:p>
          <a:endParaRPr lang="en-MY"/>
        </a:p>
      </dgm:t>
    </dgm:pt>
    <dgm:pt modelId="{68736764-8F4D-4C0F-B786-59F0C1ED8071}" type="pres">
      <dgm:prSet presAssocID="{2A798715-02B0-4561-808A-950DA9041E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6D6D3A0B-87F0-4EA8-957E-746EDE91B616}" type="pres">
      <dgm:prSet presAssocID="{FCE169BE-48B0-48A5-A9DC-CBA3BD221FF3}" presName="linNode" presStyleCnt="0"/>
      <dgm:spPr/>
    </dgm:pt>
    <dgm:pt modelId="{1F51A0C5-F3D7-4222-B81D-55B1B740B605}" type="pres">
      <dgm:prSet presAssocID="{FCE169BE-48B0-48A5-A9DC-CBA3BD221FF3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E552F6A-2B51-4DD7-9953-A68584EAEC70}" type="pres">
      <dgm:prSet presAssocID="{FCE169BE-48B0-48A5-A9DC-CBA3BD221FF3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C76272D-3B79-4CA1-B322-8C821103BB71}" type="pres">
      <dgm:prSet presAssocID="{F37B995F-FAA7-4852-87C8-C3E431077FEC}" presName="sp" presStyleCnt="0"/>
      <dgm:spPr/>
    </dgm:pt>
    <dgm:pt modelId="{75C2FE87-8FF1-4FF4-97FA-81CD1D360BFE}" type="pres">
      <dgm:prSet presAssocID="{3E07E3B8-226E-411B-9649-53B7AF218707}" presName="linNode" presStyleCnt="0"/>
      <dgm:spPr/>
    </dgm:pt>
    <dgm:pt modelId="{D0F4368B-A68E-4212-B971-9BA149D1133F}" type="pres">
      <dgm:prSet presAssocID="{3E07E3B8-226E-411B-9649-53B7AF218707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22AAC71-A323-4500-952B-4AAC4A8C5186}" type="pres">
      <dgm:prSet presAssocID="{3E07E3B8-226E-411B-9649-53B7AF218707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5179C3E-EAD6-4DB7-BC48-C9160B0D6D0F}" type="pres">
      <dgm:prSet presAssocID="{87054DB3-6299-48CC-8ED8-0D69AD6441C1}" presName="sp" presStyleCnt="0"/>
      <dgm:spPr/>
    </dgm:pt>
    <dgm:pt modelId="{6A3BD63A-12FC-4E97-A693-0B7F08528CBD}" type="pres">
      <dgm:prSet presAssocID="{AE526C5C-92EC-4C8E-91F0-B35F7626E580}" presName="linNode" presStyleCnt="0"/>
      <dgm:spPr/>
    </dgm:pt>
    <dgm:pt modelId="{0ACB741F-6B03-4B3F-B6F0-E729CB6990AE}" type="pres">
      <dgm:prSet presAssocID="{AE526C5C-92EC-4C8E-91F0-B35F7626E580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2B3B702-6BF1-4839-AFA0-1E106CA40812}" type="pres">
      <dgm:prSet presAssocID="{AE526C5C-92EC-4C8E-91F0-B35F7626E580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87497B6-9C2C-4E58-B5E4-C4F807D8DE0F}" type="pres">
      <dgm:prSet presAssocID="{C15C137E-FF70-4C36-ACFD-0710F9ECBE41}" presName="sp" presStyleCnt="0"/>
      <dgm:spPr/>
    </dgm:pt>
    <dgm:pt modelId="{0F5F73A6-AC10-4491-9C52-1C6E26334EB9}" type="pres">
      <dgm:prSet presAssocID="{F5F14274-AF75-45EB-A6E0-C1C32BA5E45D}" presName="linNode" presStyleCnt="0"/>
      <dgm:spPr/>
    </dgm:pt>
    <dgm:pt modelId="{728E7EDA-277A-4B08-9F19-C48758C9B5C3}" type="pres">
      <dgm:prSet presAssocID="{F5F14274-AF75-45EB-A6E0-C1C32BA5E45D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7134073-1C19-4F05-B940-0D472C5B185B}" type="pres">
      <dgm:prSet presAssocID="{F5F14274-AF75-45EB-A6E0-C1C32BA5E45D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9CBFF05-442F-4EAC-A83D-A58AC5B944E0}" type="pres">
      <dgm:prSet presAssocID="{4104A0D1-7120-429D-923D-BB38B41214C0}" presName="sp" presStyleCnt="0"/>
      <dgm:spPr/>
    </dgm:pt>
    <dgm:pt modelId="{6F866E91-0BE8-41D7-AEB2-E5FBCEB8FA37}" type="pres">
      <dgm:prSet presAssocID="{3A2DD2BF-22B9-4737-8F13-8055580F07B5}" presName="linNode" presStyleCnt="0"/>
      <dgm:spPr/>
    </dgm:pt>
    <dgm:pt modelId="{6442410B-2DB9-4D42-BE6C-DF85624CD297}" type="pres">
      <dgm:prSet presAssocID="{3A2DD2BF-22B9-4737-8F13-8055580F07B5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15C2ACC-057F-4923-8EC6-445A309AAD44}" type="pres">
      <dgm:prSet presAssocID="{3A2DD2BF-22B9-4737-8F13-8055580F07B5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ED3C92B9-E5E3-FF41-8E35-57723460E77C}" type="presOf" srcId="{AE526C5C-92EC-4C8E-91F0-B35F7626E580}" destId="{0ACB741F-6B03-4B3F-B6F0-E729CB6990AE}" srcOrd="0" destOrd="0" presId="urn:microsoft.com/office/officeart/2005/8/layout/vList5"/>
    <dgm:cxn modelId="{73594768-D48E-4CBA-A2E0-08010AF02CFF}" srcId="{FCE169BE-48B0-48A5-A9DC-CBA3BD221FF3}" destId="{1386A4E1-4A9E-417A-A414-530264D11EF8}" srcOrd="1" destOrd="0" parTransId="{78928111-79CD-48A1-AC0B-F979E2B87F8F}" sibTransId="{BCCA80BF-0533-49D2-96F7-2FFE9CC0BD07}"/>
    <dgm:cxn modelId="{0352D479-D0DA-41DD-A175-8EBFC099DEA3}" srcId="{F5F14274-AF75-45EB-A6E0-C1C32BA5E45D}" destId="{4FB0076C-EDC3-4A4E-9806-86808331F131}" srcOrd="0" destOrd="0" parTransId="{C194A02E-30EC-4252-8A19-22C3B2125AA7}" sibTransId="{DE61FFF3-E404-4092-8650-2E8C9CFE7DE7}"/>
    <dgm:cxn modelId="{ED62FFA9-5D4D-458F-9297-BD8283216C0C}" srcId="{3E07E3B8-226E-411B-9649-53B7AF218707}" destId="{565D587C-6ACE-469F-BD89-6368FCB44EAD}" srcOrd="1" destOrd="0" parTransId="{E21370D2-6E17-41F1-910F-3C003869D35F}" sibTransId="{B8428A35-6875-4ECF-8127-F801F3DD0302}"/>
    <dgm:cxn modelId="{531063CD-DAED-6444-B6CC-78DF3CCD8906}" type="presOf" srcId="{2A798715-02B0-4561-808A-950DA9041EC2}" destId="{68736764-8F4D-4C0F-B786-59F0C1ED8071}" srcOrd="0" destOrd="0" presId="urn:microsoft.com/office/officeart/2005/8/layout/vList5"/>
    <dgm:cxn modelId="{359D4676-9B6C-5E4D-B554-154553AA79AA}" type="presOf" srcId="{4FB0076C-EDC3-4A4E-9806-86808331F131}" destId="{A7134073-1C19-4F05-B940-0D472C5B185B}" srcOrd="0" destOrd="0" presId="urn:microsoft.com/office/officeart/2005/8/layout/vList5"/>
    <dgm:cxn modelId="{1D230D81-FBDD-3246-BC89-2BB091E34DE8}" type="presOf" srcId="{F5F14274-AF75-45EB-A6E0-C1C32BA5E45D}" destId="{728E7EDA-277A-4B08-9F19-C48758C9B5C3}" srcOrd="0" destOrd="0" presId="urn:microsoft.com/office/officeart/2005/8/layout/vList5"/>
    <dgm:cxn modelId="{3983AF4E-5311-4F98-AB5D-95DE61DFA0A7}" srcId="{AE526C5C-92EC-4C8E-91F0-B35F7626E580}" destId="{DE851654-5547-4E1D-9344-61C091E7525D}" srcOrd="1" destOrd="0" parTransId="{CF80CA1C-218B-4130-9E13-1FBADE89BC8B}" sibTransId="{6D8F2CBB-E6CE-4908-9698-3A53AC9A3791}"/>
    <dgm:cxn modelId="{8C64FBF6-3BB3-4741-9EE2-39EAD06DFA24}" type="presOf" srcId="{772E62E1-2853-45AE-89E7-75A0CD018493}" destId="{122AAC71-A323-4500-952B-4AAC4A8C5186}" srcOrd="0" destOrd="0" presId="urn:microsoft.com/office/officeart/2005/8/layout/vList5"/>
    <dgm:cxn modelId="{EAB91B26-F6A3-5346-9898-28664C83EF41}" type="presOf" srcId="{072CC28D-C4F9-485B-BFF2-E053F6CDB204}" destId="{F2B3B702-6BF1-4839-AFA0-1E106CA40812}" srcOrd="0" destOrd="0" presId="urn:microsoft.com/office/officeart/2005/8/layout/vList5"/>
    <dgm:cxn modelId="{A14E5CB9-6340-D942-A21A-81CB935992F6}" type="presOf" srcId="{B423B852-C209-4188-82EA-F62FD50C1E60}" destId="{9E552F6A-2B51-4DD7-9953-A68584EAEC70}" srcOrd="0" destOrd="0" presId="urn:microsoft.com/office/officeart/2005/8/layout/vList5"/>
    <dgm:cxn modelId="{FEAF98BD-6356-41B6-B39E-59FF7AE14A72}" srcId="{2A798715-02B0-4561-808A-950DA9041EC2}" destId="{AE526C5C-92EC-4C8E-91F0-B35F7626E580}" srcOrd="2" destOrd="0" parTransId="{4F12E66E-13EB-4C5B-8A61-0ECE67FA0FDA}" sibTransId="{C15C137E-FF70-4C36-ACFD-0710F9ECBE41}"/>
    <dgm:cxn modelId="{E3486093-53F8-40D8-BFFF-7B08AE2FD6AF}" srcId="{3E07E3B8-226E-411B-9649-53B7AF218707}" destId="{772E62E1-2853-45AE-89E7-75A0CD018493}" srcOrd="0" destOrd="0" parTransId="{763EB548-FFFF-4102-A8FD-A41556AE6BC7}" sibTransId="{42674E81-7A0E-49E9-BD6C-E565D67C65E1}"/>
    <dgm:cxn modelId="{015DA03D-59C6-4CDC-A88D-2848C35798CD}" srcId="{2A798715-02B0-4561-808A-950DA9041EC2}" destId="{FCE169BE-48B0-48A5-A9DC-CBA3BD221FF3}" srcOrd="0" destOrd="0" parTransId="{89F3B5E4-1795-4F18-B379-7BAE9B29BB0C}" sibTransId="{F37B995F-FAA7-4852-87C8-C3E431077FEC}"/>
    <dgm:cxn modelId="{657203A2-FCB3-455B-94FB-8015866F2E35}" srcId="{2A798715-02B0-4561-808A-950DA9041EC2}" destId="{F5F14274-AF75-45EB-A6E0-C1C32BA5E45D}" srcOrd="3" destOrd="0" parTransId="{F8D72F30-7AB3-4F29-BDC4-28B8463A3AFC}" sibTransId="{4104A0D1-7120-429D-923D-BB38B41214C0}"/>
    <dgm:cxn modelId="{1420E276-03CC-7942-AD60-775E65A3A453}" type="presOf" srcId="{1386A4E1-4A9E-417A-A414-530264D11EF8}" destId="{9E552F6A-2B51-4DD7-9953-A68584EAEC70}" srcOrd="0" destOrd="1" presId="urn:microsoft.com/office/officeart/2005/8/layout/vList5"/>
    <dgm:cxn modelId="{55C30E7B-63A9-44C7-93FC-0A9FC97A113F}" srcId="{AE526C5C-92EC-4C8E-91F0-B35F7626E580}" destId="{072CC28D-C4F9-485B-BFF2-E053F6CDB204}" srcOrd="0" destOrd="0" parTransId="{A5AC07B5-CC45-4542-9BA4-D7CDFCDB9333}" sibTransId="{C33D1B9D-D842-4033-B89D-1D3357E9EFCD}"/>
    <dgm:cxn modelId="{E7484861-DD99-DA4B-8056-680CCC64C385}" type="presOf" srcId="{3E07E3B8-226E-411B-9649-53B7AF218707}" destId="{D0F4368B-A68E-4212-B971-9BA149D1133F}" srcOrd="0" destOrd="0" presId="urn:microsoft.com/office/officeart/2005/8/layout/vList5"/>
    <dgm:cxn modelId="{C10856A3-EF9C-FB41-A0D1-B64620A37110}" type="presOf" srcId="{CD66B388-12D5-4993-AC8B-23952B095F85}" destId="{A15C2ACC-057F-4923-8EC6-445A309AAD44}" srcOrd="0" destOrd="0" presId="urn:microsoft.com/office/officeart/2005/8/layout/vList5"/>
    <dgm:cxn modelId="{8CB335C2-45A8-4147-8C23-FBCDFC3D20BA}" type="presOf" srcId="{3A2DD2BF-22B9-4737-8F13-8055580F07B5}" destId="{6442410B-2DB9-4D42-BE6C-DF85624CD297}" srcOrd="0" destOrd="0" presId="urn:microsoft.com/office/officeart/2005/8/layout/vList5"/>
    <dgm:cxn modelId="{9806D0AF-742A-46C2-B7A4-4B502C59DBCA}" srcId="{2A798715-02B0-4561-808A-950DA9041EC2}" destId="{3A2DD2BF-22B9-4737-8F13-8055580F07B5}" srcOrd="4" destOrd="0" parTransId="{0AEFB793-2537-4A80-A8BD-4224EADF167E}" sibTransId="{731ADAB5-16E2-47BF-9765-FF4C2BD955E2}"/>
    <dgm:cxn modelId="{CF6685A9-083F-4CF0-AE73-CE1EAD38B124}" srcId="{FCE169BE-48B0-48A5-A9DC-CBA3BD221FF3}" destId="{B423B852-C209-4188-82EA-F62FD50C1E60}" srcOrd="0" destOrd="0" parTransId="{004BBD39-7A2D-44AD-965C-1CF93B26203E}" sibTransId="{0AE76399-B67C-4CE1-86E1-EDA29EC1705D}"/>
    <dgm:cxn modelId="{A73CBF5B-C0FD-354D-ABB1-3249B2A7CE1E}" type="presOf" srcId="{565D587C-6ACE-469F-BD89-6368FCB44EAD}" destId="{122AAC71-A323-4500-952B-4AAC4A8C5186}" srcOrd="0" destOrd="1" presId="urn:microsoft.com/office/officeart/2005/8/layout/vList5"/>
    <dgm:cxn modelId="{7377B0BC-E289-8545-B63E-C53B87B2E2D6}" type="presOf" srcId="{DE851654-5547-4E1D-9344-61C091E7525D}" destId="{F2B3B702-6BF1-4839-AFA0-1E106CA40812}" srcOrd="0" destOrd="1" presId="urn:microsoft.com/office/officeart/2005/8/layout/vList5"/>
    <dgm:cxn modelId="{77FC6E48-8824-429E-8D07-BDF75F60776A}" srcId="{2A798715-02B0-4561-808A-950DA9041EC2}" destId="{3E07E3B8-226E-411B-9649-53B7AF218707}" srcOrd="1" destOrd="0" parTransId="{6C99A8F7-C5ED-4A9F-84ED-E9BBDA959AA1}" sibTransId="{87054DB3-6299-48CC-8ED8-0D69AD6441C1}"/>
    <dgm:cxn modelId="{20FC1BF5-D86D-674C-A293-BCB7A7577C81}" type="presOf" srcId="{FCE169BE-48B0-48A5-A9DC-CBA3BD221FF3}" destId="{1F51A0C5-F3D7-4222-B81D-55B1B740B605}" srcOrd="0" destOrd="0" presId="urn:microsoft.com/office/officeart/2005/8/layout/vList5"/>
    <dgm:cxn modelId="{6E8C6B92-BD38-49F8-8C39-03F1D9E124E5}" srcId="{3A2DD2BF-22B9-4737-8F13-8055580F07B5}" destId="{CD66B388-12D5-4993-AC8B-23952B095F85}" srcOrd="0" destOrd="0" parTransId="{7ACCC71B-03D5-45A3-80FD-2244DB0951E2}" sibTransId="{294EFA39-5E7A-4C96-ADB4-F50563CBA67D}"/>
    <dgm:cxn modelId="{B164E72F-B07E-7740-8AC2-51090E4D2FFF}" type="presParOf" srcId="{68736764-8F4D-4C0F-B786-59F0C1ED8071}" destId="{6D6D3A0B-87F0-4EA8-957E-746EDE91B616}" srcOrd="0" destOrd="0" presId="urn:microsoft.com/office/officeart/2005/8/layout/vList5"/>
    <dgm:cxn modelId="{4B723A1A-E11C-474B-B8F2-5F29D02683A8}" type="presParOf" srcId="{6D6D3A0B-87F0-4EA8-957E-746EDE91B616}" destId="{1F51A0C5-F3D7-4222-B81D-55B1B740B605}" srcOrd="0" destOrd="0" presId="urn:microsoft.com/office/officeart/2005/8/layout/vList5"/>
    <dgm:cxn modelId="{B05096EB-AE86-3448-A459-18A5350C9DF5}" type="presParOf" srcId="{6D6D3A0B-87F0-4EA8-957E-746EDE91B616}" destId="{9E552F6A-2B51-4DD7-9953-A68584EAEC70}" srcOrd="1" destOrd="0" presId="urn:microsoft.com/office/officeart/2005/8/layout/vList5"/>
    <dgm:cxn modelId="{CEA37742-E3E3-DC40-9E4A-D058F7A6D82D}" type="presParOf" srcId="{68736764-8F4D-4C0F-B786-59F0C1ED8071}" destId="{4C76272D-3B79-4CA1-B322-8C821103BB71}" srcOrd="1" destOrd="0" presId="urn:microsoft.com/office/officeart/2005/8/layout/vList5"/>
    <dgm:cxn modelId="{D4FB451F-00B6-9B43-A7E6-36716E3AB5F6}" type="presParOf" srcId="{68736764-8F4D-4C0F-B786-59F0C1ED8071}" destId="{75C2FE87-8FF1-4FF4-97FA-81CD1D360BFE}" srcOrd="2" destOrd="0" presId="urn:microsoft.com/office/officeart/2005/8/layout/vList5"/>
    <dgm:cxn modelId="{94D20179-4F6B-1E40-8FD7-529806B1EA51}" type="presParOf" srcId="{75C2FE87-8FF1-4FF4-97FA-81CD1D360BFE}" destId="{D0F4368B-A68E-4212-B971-9BA149D1133F}" srcOrd="0" destOrd="0" presId="urn:microsoft.com/office/officeart/2005/8/layout/vList5"/>
    <dgm:cxn modelId="{37FE5783-CAAE-8740-8543-D77874B1F52F}" type="presParOf" srcId="{75C2FE87-8FF1-4FF4-97FA-81CD1D360BFE}" destId="{122AAC71-A323-4500-952B-4AAC4A8C5186}" srcOrd="1" destOrd="0" presId="urn:microsoft.com/office/officeart/2005/8/layout/vList5"/>
    <dgm:cxn modelId="{9CACCFA9-8CDB-9845-9771-FD4AB4A1B804}" type="presParOf" srcId="{68736764-8F4D-4C0F-B786-59F0C1ED8071}" destId="{C5179C3E-EAD6-4DB7-BC48-C9160B0D6D0F}" srcOrd="3" destOrd="0" presId="urn:microsoft.com/office/officeart/2005/8/layout/vList5"/>
    <dgm:cxn modelId="{C48CD643-29BC-DE4C-B890-8E63C026CFF0}" type="presParOf" srcId="{68736764-8F4D-4C0F-B786-59F0C1ED8071}" destId="{6A3BD63A-12FC-4E97-A693-0B7F08528CBD}" srcOrd="4" destOrd="0" presId="urn:microsoft.com/office/officeart/2005/8/layout/vList5"/>
    <dgm:cxn modelId="{4A17A41B-B536-2041-9B96-B6D7933A3DD9}" type="presParOf" srcId="{6A3BD63A-12FC-4E97-A693-0B7F08528CBD}" destId="{0ACB741F-6B03-4B3F-B6F0-E729CB6990AE}" srcOrd="0" destOrd="0" presId="urn:microsoft.com/office/officeart/2005/8/layout/vList5"/>
    <dgm:cxn modelId="{5EBA67F1-AF73-2D48-98B3-2803664F377A}" type="presParOf" srcId="{6A3BD63A-12FC-4E97-A693-0B7F08528CBD}" destId="{F2B3B702-6BF1-4839-AFA0-1E106CA40812}" srcOrd="1" destOrd="0" presId="urn:microsoft.com/office/officeart/2005/8/layout/vList5"/>
    <dgm:cxn modelId="{522AE338-0041-B248-B9C3-2D103B3FD7E6}" type="presParOf" srcId="{68736764-8F4D-4C0F-B786-59F0C1ED8071}" destId="{187497B6-9C2C-4E58-B5E4-C4F807D8DE0F}" srcOrd="5" destOrd="0" presId="urn:microsoft.com/office/officeart/2005/8/layout/vList5"/>
    <dgm:cxn modelId="{2B351236-E8F7-224C-A039-7E957F40AE95}" type="presParOf" srcId="{68736764-8F4D-4C0F-B786-59F0C1ED8071}" destId="{0F5F73A6-AC10-4491-9C52-1C6E26334EB9}" srcOrd="6" destOrd="0" presId="urn:microsoft.com/office/officeart/2005/8/layout/vList5"/>
    <dgm:cxn modelId="{6D9C2C1E-D26C-0A48-BFA3-75464F02C379}" type="presParOf" srcId="{0F5F73A6-AC10-4491-9C52-1C6E26334EB9}" destId="{728E7EDA-277A-4B08-9F19-C48758C9B5C3}" srcOrd="0" destOrd="0" presId="urn:microsoft.com/office/officeart/2005/8/layout/vList5"/>
    <dgm:cxn modelId="{95217EAD-3CD4-E941-AC68-99FC6EB7F50F}" type="presParOf" srcId="{0F5F73A6-AC10-4491-9C52-1C6E26334EB9}" destId="{A7134073-1C19-4F05-B940-0D472C5B185B}" srcOrd="1" destOrd="0" presId="urn:microsoft.com/office/officeart/2005/8/layout/vList5"/>
    <dgm:cxn modelId="{C5076107-BF9C-6048-AF01-73C5AB1919EA}" type="presParOf" srcId="{68736764-8F4D-4C0F-B786-59F0C1ED8071}" destId="{B9CBFF05-442F-4EAC-A83D-A58AC5B944E0}" srcOrd="7" destOrd="0" presId="urn:microsoft.com/office/officeart/2005/8/layout/vList5"/>
    <dgm:cxn modelId="{79A79A0D-8429-D946-AA91-57C5542B8A5B}" type="presParOf" srcId="{68736764-8F4D-4C0F-B786-59F0C1ED8071}" destId="{6F866E91-0BE8-41D7-AEB2-E5FBCEB8FA37}" srcOrd="8" destOrd="0" presId="urn:microsoft.com/office/officeart/2005/8/layout/vList5"/>
    <dgm:cxn modelId="{FA568A2D-9DA2-E84D-A32B-FD3703A0ECC9}" type="presParOf" srcId="{6F866E91-0BE8-41D7-AEB2-E5FBCEB8FA37}" destId="{6442410B-2DB9-4D42-BE6C-DF85624CD297}" srcOrd="0" destOrd="0" presId="urn:microsoft.com/office/officeart/2005/8/layout/vList5"/>
    <dgm:cxn modelId="{3FA7A654-102C-F64C-B10E-0F35451EC955}" type="presParOf" srcId="{6F866E91-0BE8-41D7-AEB2-E5FBCEB8FA37}" destId="{A15C2ACC-057F-4923-8EC6-445A309AAD4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2A798715-02B0-4561-808A-950DA9041EC2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MY"/>
        </a:p>
      </dgm:t>
    </dgm:pt>
    <dgm:pt modelId="{FCE169BE-48B0-48A5-A9DC-CBA3BD221FF3}">
      <dgm:prSet phldrT="[Text]"/>
      <dgm:spPr>
        <a:blipFill rotWithShape="1">
          <a:blip xmlns:r="http://schemas.openxmlformats.org/officeDocument/2006/relationships" r:embed="rId1"/>
          <a:stretch>
            <a:fillRect r="-8081" b="-10920"/>
          </a:stretch>
        </a:blipFill>
      </dgm:spPr>
      <dgm:t>
        <a:bodyPr/>
        <a:lstStyle/>
        <a:p>
          <a:r>
            <a:rPr lang="en-MY">
              <a:noFill/>
            </a:rPr>
            <a:t> </a:t>
          </a:r>
        </a:p>
      </dgm:t>
    </dgm:pt>
    <dgm:pt modelId="{89F3B5E4-1795-4F18-B379-7BAE9B29BB0C}" type="parTrans" cxnId="{015DA03D-59C6-4CDC-A88D-2848C35798CD}">
      <dgm:prSet/>
      <dgm:spPr/>
      <dgm:t>
        <a:bodyPr/>
        <a:lstStyle/>
        <a:p>
          <a:endParaRPr lang="en-MY"/>
        </a:p>
      </dgm:t>
    </dgm:pt>
    <dgm:pt modelId="{F37B995F-FAA7-4852-87C8-C3E431077FEC}" type="sibTrans" cxnId="{015DA03D-59C6-4CDC-A88D-2848C35798CD}">
      <dgm:prSet/>
      <dgm:spPr/>
      <dgm:t>
        <a:bodyPr/>
        <a:lstStyle/>
        <a:p>
          <a:endParaRPr lang="en-MY"/>
        </a:p>
      </dgm:t>
    </dgm:pt>
    <dgm:pt modelId="{B423B852-C209-4188-82EA-F62FD50C1E60}">
      <dgm:prSet phldrT="[Text]" custT="1"/>
      <dgm:spPr/>
      <dgm:t>
        <a:bodyPr/>
        <a:lstStyle/>
        <a:p>
          <a:r>
            <a:rPr lang="en-MY" sz="1800" dirty="0" smtClean="0"/>
            <a:t>Called as </a:t>
          </a:r>
          <a:r>
            <a:rPr lang="en-MY" sz="1800" dirty="0" err="1" smtClean="0"/>
            <a:t>tramscortin</a:t>
          </a:r>
          <a:r>
            <a:rPr lang="en-MY" sz="1800" dirty="0" smtClean="0"/>
            <a:t> or CBG</a:t>
          </a:r>
          <a:endParaRPr lang="en-MY" sz="1800" dirty="0"/>
        </a:p>
      </dgm:t>
    </dgm:pt>
    <dgm:pt modelId="{004BBD39-7A2D-44AD-965C-1CF93B26203E}" type="parTrans" cxnId="{CF6685A9-083F-4CF0-AE73-CE1EAD38B124}">
      <dgm:prSet/>
      <dgm:spPr/>
      <dgm:t>
        <a:bodyPr/>
        <a:lstStyle/>
        <a:p>
          <a:endParaRPr lang="en-MY"/>
        </a:p>
      </dgm:t>
    </dgm:pt>
    <dgm:pt modelId="{0AE76399-B67C-4CE1-86E1-EDA29EC1705D}" type="sibTrans" cxnId="{CF6685A9-083F-4CF0-AE73-CE1EAD38B124}">
      <dgm:prSet/>
      <dgm:spPr/>
      <dgm:t>
        <a:bodyPr/>
        <a:lstStyle/>
        <a:p>
          <a:endParaRPr lang="en-MY"/>
        </a:p>
      </dgm:t>
    </dgm:pt>
    <dgm:pt modelId="{1386A4E1-4A9E-417A-A414-530264D11EF8}">
      <dgm:prSet phldrT="[Text]" custT="1"/>
      <dgm:spPr/>
      <dgm:t>
        <a:bodyPr/>
        <a:lstStyle/>
        <a:p>
          <a:r>
            <a:rPr lang="en-MY" sz="1800" dirty="0" smtClean="0"/>
            <a:t>Binds a number of steroidal drugs, </a:t>
          </a:r>
          <a:r>
            <a:rPr lang="en-MY" sz="1800" dirty="0" err="1" smtClean="0"/>
            <a:t>thyroxine</a:t>
          </a:r>
          <a:r>
            <a:rPr lang="en-MY" sz="1800" dirty="0" smtClean="0"/>
            <a:t> &amp; </a:t>
          </a:r>
          <a:r>
            <a:rPr lang="en-MY" sz="1800" dirty="0" err="1" smtClean="0"/>
            <a:t>cyanocobalamin</a:t>
          </a:r>
          <a:endParaRPr lang="en-MY" sz="1800" dirty="0"/>
        </a:p>
      </dgm:t>
    </dgm:pt>
    <dgm:pt modelId="{78928111-79CD-48A1-AC0B-F979E2B87F8F}" type="parTrans" cxnId="{73594768-D48E-4CBA-A2E0-08010AF02CFF}">
      <dgm:prSet/>
      <dgm:spPr/>
      <dgm:t>
        <a:bodyPr/>
        <a:lstStyle/>
        <a:p>
          <a:endParaRPr lang="en-MY"/>
        </a:p>
      </dgm:t>
    </dgm:pt>
    <dgm:pt modelId="{BCCA80BF-0533-49D2-96F7-2FFE9CC0BD07}" type="sibTrans" cxnId="{73594768-D48E-4CBA-A2E0-08010AF02CFF}">
      <dgm:prSet/>
      <dgm:spPr/>
      <dgm:t>
        <a:bodyPr/>
        <a:lstStyle/>
        <a:p>
          <a:endParaRPr lang="en-MY"/>
        </a:p>
      </dgm:t>
    </dgm:pt>
    <dgm:pt modelId="{3E07E3B8-226E-411B-9649-53B7AF218707}">
      <dgm:prSet phldrT="[Text]"/>
      <dgm:spPr>
        <a:blipFill rotWithShape="1">
          <a:blip xmlns:r="http://schemas.openxmlformats.org/officeDocument/2006/relationships" r:embed="rId2"/>
          <a:stretch>
            <a:fillRect r="-8081" b="-10920"/>
          </a:stretch>
        </a:blipFill>
      </dgm:spPr>
      <dgm:t>
        <a:bodyPr/>
        <a:lstStyle/>
        <a:p>
          <a:r>
            <a:rPr lang="en-MY">
              <a:noFill/>
            </a:rPr>
            <a:t> </a:t>
          </a:r>
        </a:p>
      </dgm:t>
    </dgm:pt>
    <dgm:pt modelId="{6C99A8F7-C5ED-4A9F-84ED-E9BBDA959AA1}" type="parTrans" cxnId="{77FC6E48-8824-429E-8D07-BDF75F60776A}">
      <dgm:prSet/>
      <dgm:spPr/>
      <dgm:t>
        <a:bodyPr/>
        <a:lstStyle/>
        <a:p>
          <a:endParaRPr lang="en-MY"/>
        </a:p>
      </dgm:t>
    </dgm:pt>
    <dgm:pt modelId="{87054DB3-6299-48CC-8ED8-0D69AD6441C1}" type="sibTrans" cxnId="{77FC6E48-8824-429E-8D07-BDF75F60776A}">
      <dgm:prSet/>
      <dgm:spPr/>
      <dgm:t>
        <a:bodyPr/>
        <a:lstStyle/>
        <a:p>
          <a:endParaRPr lang="en-MY"/>
        </a:p>
      </dgm:t>
    </dgm:pt>
    <dgm:pt modelId="{772E62E1-2853-45AE-89E7-75A0CD018493}">
      <dgm:prSet phldrT="[Text]" custT="1"/>
      <dgm:spPr/>
      <dgm:t>
        <a:bodyPr/>
        <a:lstStyle/>
        <a:p>
          <a:r>
            <a:rPr lang="en-MY" sz="1800" dirty="0" smtClean="0"/>
            <a:t>Called as </a:t>
          </a:r>
          <a:r>
            <a:rPr lang="en-MY" sz="1800" dirty="0" err="1" smtClean="0"/>
            <a:t>ceruloplasmin</a:t>
          </a:r>
          <a:endParaRPr lang="en-MY" sz="1800" dirty="0"/>
        </a:p>
      </dgm:t>
    </dgm:pt>
    <dgm:pt modelId="{763EB548-FFFF-4102-A8FD-A41556AE6BC7}" type="parTrans" cxnId="{E3486093-53F8-40D8-BFFF-7B08AE2FD6AF}">
      <dgm:prSet/>
      <dgm:spPr/>
      <dgm:t>
        <a:bodyPr/>
        <a:lstStyle/>
        <a:p>
          <a:endParaRPr lang="en-MY"/>
        </a:p>
      </dgm:t>
    </dgm:pt>
    <dgm:pt modelId="{42674E81-7A0E-49E9-BD6C-E565D67C65E1}" type="sibTrans" cxnId="{E3486093-53F8-40D8-BFFF-7B08AE2FD6AF}">
      <dgm:prSet/>
      <dgm:spPr/>
      <dgm:t>
        <a:bodyPr/>
        <a:lstStyle/>
        <a:p>
          <a:endParaRPr lang="en-MY"/>
        </a:p>
      </dgm:t>
    </dgm:pt>
    <dgm:pt modelId="{AE526C5C-92EC-4C8E-91F0-B35F7626E580}">
      <dgm:prSet phldrT="[Text]"/>
      <dgm:spPr>
        <a:blipFill rotWithShape="1">
          <a:blip xmlns:r="http://schemas.openxmlformats.org/officeDocument/2006/relationships" r:embed="rId3"/>
          <a:stretch>
            <a:fillRect r="-7677" b="-10920"/>
          </a:stretch>
        </a:blipFill>
      </dgm:spPr>
      <dgm:t>
        <a:bodyPr/>
        <a:lstStyle/>
        <a:p>
          <a:r>
            <a:rPr lang="en-MY">
              <a:noFill/>
            </a:rPr>
            <a:t> </a:t>
          </a:r>
        </a:p>
      </dgm:t>
    </dgm:pt>
    <dgm:pt modelId="{4F12E66E-13EB-4C5B-8A61-0ECE67FA0FDA}" type="parTrans" cxnId="{FEAF98BD-6356-41B6-B39E-59FF7AE14A72}">
      <dgm:prSet/>
      <dgm:spPr/>
      <dgm:t>
        <a:bodyPr/>
        <a:lstStyle/>
        <a:p>
          <a:endParaRPr lang="en-MY"/>
        </a:p>
      </dgm:t>
    </dgm:pt>
    <dgm:pt modelId="{C15C137E-FF70-4C36-ACFD-0710F9ECBE41}" type="sibTrans" cxnId="{FEAF98BD-6356-41B6-B39E-59FF7AE14A72}">
      <dgm:prSet/>
      <dgm:spPr/>
      <dgm:t>
        <a:bodyPr/>
        <a:lstStyle/>
        <a:p>
          <a:endParaRPr lang="en-MY"/>
        </a:p>
      </dgm:t>
    </dgm:pt>
    <dgm:pt modelId="{072CC28D-C4F9-485B-BFF2-E053F6CDB204}">
      <dgm:prSet phldrT="[Text]" custT="1"/>
      <dgm:spPr/>
      <dgm:t>
        <a:bodyPr/>
        <a:lstStyle/>
        <a:p>
          <a:r>
            <a:rPr lang="en-MY" sz="1800" dirty="0" smtClean="0"/>
            <a:t>Called as transferrin</a:t>
          </a:r>
          <a:endParaRPr lang="en-MY" sz="1800" dirty="0"/>
        </a:p>
      </dgm:t>
    </dgm:pt>
    <dgm:pt modelId="{A5AC07B5-CC45-4542-9BA4-D7CDFCDB9333}" type="parTrans" cxnId="{55C30E7B-63A9-44C7-93FC-0A9FC97A113F}">
      <dgm:prSet/>
      <dgm:spPr/>
      <dgm:t>
        <a:bodyPr/>
        <a:lstStyle/>
        <a:p>
          <a:endParaRPr lang="en-MY"/>
        </a:p>
      </dgm:t>
    </dgm:pt>
    <dgm:pt modelId="{C33D1B9D-D842-4033-B89D-1D3357E9EFCD}" type="sibTrans" cxnId="{55C30E7B-63A9-44C7-93FC-0A9FC97A113F}">
      <dgm:prSet/>
      <dgm:spPr/>
      <dgm:t>
        <a:bodyPr/>
        <a:lstStyle/>
        <a:p>
          <a:endParaRPr lang="en-MY"/>
        </a:p>
      </dgm:t>
    </dgm:pt>
    <dgm:pt modelId="{DE851654-5547-4E1D-9344-61C091E7525D}">
      <dgm:prSet phldrT="[Text]" custT="1"/>
      <dgm:spPr/>
      <dgm:t>
        <a:bodyPr/>
        <a:lstStyle/>
        <a:p>
          <a:r>
            <a:rPr lang="en-MY" sz="1800" dirty="0" smtClean="0"/>
            <a:t>Binds to ferrous ions</a:t>
          </a:r>
          <a:endParaRPr lang="en-MY" sz="1800" dirty="0"/>
        </a:p>
      </dgm:t>
    </dgm:pt>
    <dgm:pt modelId="{CF80CA1C-218B-4130-9E13-1FBADE89BC8B}" type="parTrans" cxnId="{3983AF4E-5311-4F98-AB5D-95DE61DFA0A7}">
      <dgm:prSet/>
      <dgm:spPr/>
      <dgm:t>
        <a:bodyPr/>
        <a:lstStyle/>
        <a:p>
          <a:endParaRPr lang="en-MY"/>
        </a:p>
      </dgm:t>
    </dgm:pt>
    <dgm:pt modelId="{6D8F2CBB-E6CE-4908-9698-3A53AC9A3791}" type="sibTrans" cxnId="{3983AF4E-5311-4F98-AB5D-95DE61DFA0A7}">
      <dgm:prSet/>
      <dgm:spPr/>
      <dgm:t>
        <a:bodyPr/>
        <a:lstStyle/>
        <a:p>
          <a:endParaRPr lang="en-MY"/>
        </a:p>
      </dgm:t>
    </dgm:pt>
    <dgm:pt modelId="{F5F14274-AF75-45EB-A6E0-C1C32BA5E45D}">
      <dgm:prSet phldrT="[Text]"/>
      <dgm:spPr>
        <a:blipFill rotWithShape="1">
          <a:blip xmlns:r="http://schemas.openxmlformats.org/officeDocument/2006/relationships" r:embed="rId4"/>
          <a:stretch>
            <a:fillRect r="-7677" b="-10920"/>
          </a:stretch>
        </a:blipFill>
      </dgm:spPr>
      <dgm:t>
        <a:bodyPr/>
        <a:lstStyle/>
        <a:p>
          <a:r>
            <a:rPr lang="en-MY">
              <a:noFill/>
            </a:rPr>
            <a:t> </a:t>
          </a:r>
        </a:p>
      </dgm:t>
    </dgm:pt>
    <dgm:pt modelId="{F8D72F30-7AB3-4F29-BDC4-28B8463A3AFC}" type="parTrans" cxnId="{657203A2-FCB3-455B-94FB-8015866F2E35}">
      <dgm:prSet/>
      <dgm:spPr/>
      <dgm:t>
        <a:bodyPr/>
        <a:lstStyle/>
        <a:p>
          <a:endParaRPr lang="en-MY"/>
        </a:p>
      </dgm:t>
    </dgm:pt>
    <dgm:pt modelId="{4104A0D1-7120-429D-923D-BB38B41214C0}" type="sibTrans" cxnId="{657203A2-FCB3-455B-94FB-8015866F2E35}">
      <dgm:prSet/>
      <dgm:spPr/>
      <dgm:t>
        <a:bodyPr/>
        <a:lstStyle/>
        <a:p>
          <a:endParaRPr lang="en-MY"/>
        </a:p>
      </dgm:t>
    </dgm:pt>
    <dgm:pt modelId="{3A2DD2BF-22B9-4737-8F13-8055580F07B5}">
      <dgm:prSet phldrT="[Text]"/>
      <dgm:spPr>
        <a:blipFill rotWithShape="1">
          <a:blip xmlns:r="http://schemas.openxmlformats.org/officeDocument/2006/relationships" r:embed="rId5"/>
          <a:stretch>
            <a:fillRect r="-4444" b="-10920"/>
          </a:stretch>
        </a:blipFill>
      </dgm:spPr>
      <dgm:t>
        <a:bodyPr/>
        <a:lstStyle/>
        <a:p>
          <a:r>
            <a:rPr lang="en-MY">
              <a:noFill/>
            </a:rPr>
            <a:t> </a:t>
          </a:r>
        </a:p>
      </dgm:t>
    </dgm:pt>
    <dgm:pt modelId="{0AEFB793-2537-4A80-A8BD-4224EADF167E}" type="parTrans" cxnId="{9806D0AF-742A-46C2-B7A4-4B502C59DBCA}">
      <dgm:prSet/>
      <dgm:spPr/>
      <dgm:t>
        <a:bodyPr/>
        <a:lstStyle/>
        <a:p>
          <a:endParaRPr lang="en-MY"/>
        </a:p>
      </dgm:t>
    </dgm:pt>
    <dgm:pt modelId="{731ADAB5-16E2-47BF-9765-FF4C2BD955E2}" type="sibTrans" cxnId="{9806D0AF-742A-46C2-B7A4-4B502C59DBCA}">
      <dgm:prSet/>
      <dgm:spPr/>
      <dgm:t>
        <a:bodyPr/>
        <a:lstStyle/>
        <a:p>
          <a:endParaRPr lang="en-MY"/>
        </a:p>
      </dgm:t>
    </dgm:pt>
    <dgm:pt modelId="{4FB0076C-EDC3-4A4E-9806-86808331F131}">
      <dgm:prSet phldrT="[Text]" custT="1"/>
      <dgm:spPr/>
      <dgm:t>
        <a:bodyPr/>
        <a:lstStyle/>
        <a:p>
          <a:r>
            <a:rPr lang="en-MY" sz="1800" dirty="0" smtClean="0"/>
            <a:t>Binds to </a:t>
          </a:r>
          <a:r>
            <a:rPr lang="en-MY" sz="1800" dirty="0" err="1" smtClean="0"/>
            <a:t>carotinoids</a:t>
          </a:r>
          <a:endParaRPr lang="en-MY" sz="1800" dirty="0"/>
        </a:p>
      </dgm:t>
    </dgm:pt>
    <dgm:pt modelId="{C194A02E-30EC-4252-8A19-22C3B2125AA7}" type="parTrans" cxnId="{0352D479-D0DA-41DD-A175-8EBFC099DEA3}">
      <dgm:prSet/>
      <dgm:spPr/>
      <dgm:t>
        <a:bodyPr/>
        <a:lstStyle/>
        <a:p>
          <a:endParaRPr lang="en-MY"/>
        </a:p>
      </dgm:t>
    </dgm:pt>
    <dgm:pt modelId="{DE61FFF3-E404-4092-8650-2E8C9CFE7DE7}" type="sibTrans" cxnId="{0352D479-D0DA-41DD-A175-8EBFC099DEA3}">
      <dgm:prSet/>
      <dgm:spPr/>
      <dgm:t>
        <a:bodyPr/>
        <a:lstStyle/>
        <a:p>
          <a:endParaRPr lang="en-MY"/>
        </a:p>
      </dgm:t>
    </dgm:pt>
    <dgm:pt modelId="{CD66B388-12D5-4993-AC8B-23952B095F85}">
      <dgm:prSet phldrT="[Text]" custT="1"/>
      <dgm:spPr/>
      <dgm:t>
        <a:bodyPr/>
        <a:lstStyle/>
        <a:p>
          <a:r>
            <a:rPr lang="en-MY" sz="1800" dirty="0" smtClean="0"/>
            <a:t>Binds to antigen</a:t>
          </a:r>
          <a:endParaRPr lang="en-MY" sz="1800" dirty="0"/>
        </a:p>
      </dgm:t>
    </dgm:pt>
    <dgm:pt modelId="{7ACCC71B-03D5-45A3-80FD-2244DB0951E2}" type="parTrans" cxnId="{6E8C6B92-BD38-49F8-8C39-03F1D9E124E5}">
      <dgm:prSet/>
      <dgm:spPr/>
      <dgm:t>
        <a:bodyPr/>
        <a:lstStyle/>
        <a:p>
          <a:endParaRPr lang="en-MY"/>
        </a:p>
      </dgm:t>
    </dgm:pt>
    <dgm:pt modelId="{294EFA39-5E7A-4C96-ADB4-F50563CBA67D}" type="sibTrans" cxnId="{6E8C6B92-BD38-49F8-8C39-03F1D9E124E5}">
      <dgm:prSet/>
      <dgm:spPr/>
      <dgm:t>
        <a:bodyPr/>
        <a:lstStyle/>
        <a:p>
          <a:endParaRPr lang="en-MY"/>
        </a:p>
      </dgm:t>
    </dgm:pt>
    <dgm:pt modelId="{565D587C-6ACE-469F-BD89-6368FCB44EAD}">
      <dgm:prSet phldrT="[Text]" custT="1"/>
      <dgm:spPr/>
      <dgm:t>
        <a:bodyPr/>
        <a:lstStyle/>
        <a:p>
          <a:r>
            <a:rPr lang="en-MY" sz="1800" dirty="0" smtClean="0"/>
            <a:t>Binds to Vitamins ADEK</a:t>
          </a:r>
          <a:endParaRPr lang="en-MY" sz="1800" dirty="0"/>
        </a:p>
      </dgm:t>
    </dgm:pt>
    <dgm:pt modelId="{E21370D2-6E17-41F1-910F-3C003869D35F}" type="parTrans" cxnId="{ED62FFA9-5D4D-458F-9297-BD8283216C0C}">
      <dgm:prSet/>
      <dgm:spPr/>
      <dgm:t>
        <a:bodyPr/>
        <a:lstStyle/>
        <a:p>
          <a:endParaRPr lang="en-MY"/>
        </a:p>
      </dgm:t>
    </dgm:pt>
    <dgm:pt modelId="{B8428A35-6875-4ECF-8127-F801F3DD0302}" type="sibTrans" cxnId="{ED62FFA9-5D4D-458F-9297-BD8283216C0C}">
      <dgm:prSet/>
      <dgm:spPr/>
      <dgm:t>
        <a:bodyPr/>
        <a:lstStyle/>
        <a:p>
          <a:endParaRPr lang="en-MY"/>
        </a:p>
      </dgm:t>
    </dgm:pt>
    <dgm:pt modelId="{68736764-8F4D-4C0F-B786-59F0C1ED8071}" type="pres">
      <dgm:prSet presAssocID="{2A798715-02B0-4561-808A-950DA9041E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6D6D3A0B-87F0-4EA8-957E-746EDE91B616}" type="pres">
      <dgm:prSet presAssocID="{FCE169BE-48B0-48A5-A9DC-CBA3BD221FF3}" presName="linNode" presStyleCnt="0"/>
      <dgm:spPr/>
    </dgm:pt>
    <dgm:pt modelId="{1F51A0C5-F3D7-4222-B81D-55B1B740B605}" type="pres">
      <dgm:prSet presAssocID="{FCE169BE-48B0-48A5-A9DC-CBA3BD221FF3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E552F6A-2B51-4DD7-9953-A68584EAEC70}" type="pres">
      <dgm:prSet presAssocID="{FCE169BE-48B0-48A5-A9DC-CBA3BD221FF3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C76272D-3B79-4CA1-B322-8C821103BB71}" type="pres">
      <dgm:prSet presAssocID="{F37B995F-FAA7-4852-87C8-C3E431077FEC}" presName="sp" presStyleCnt="0"/>
      <dgm:spPr/>
    </dgm:pt>
    <dgm:pt modelId="{75C2FE87-8FF1-4FF4-97FA-81CD1D360BFE}" type="pres">
      <dgm:prSet presAssocID="{3E07E3B8-226E-411B-9649-53B7AF218707}" presName="linNode" presStyleCnt="0"/>
      <dgm:spPr/>
    </dgm:pt>
    <dgm:pt modelId="{D0F4368B-A68E-4212-B971-9BA149D1133F}" type="pres">
      <dgm:prSet presAssocID="{3E07E3B8-226E-411B-9649-53B7AF218707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22AAC71-A323-4500-952B-4AAC4A8C5186}" type="pres">
      <dgm:prSet presAssocID="{3E07E3B8-226E-411B-9649-53B7AF218707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5179C3E-EAD6-4DB7-BC48-C9160B0D6D0F}" type="pres">
      <dgm:prSet presAssocID="{87054DB3-6299-48CC-8ED8-0D69AD6441C1}" presName="sp" presStyleCnt="0"/>
      <dgm:spPr/>
    </dgm:pt>
    <dgm:pt modelId="{6A3BD63A-12FC-4E97-A693-0B7F08528CBD}" type="pres">
      <dgm:prSet presAssocID="{AE526C5C-92EC-4C8E-91F0-B35F7626E580}" presName="linNode" presStyleCnt="0"/>
      <dgm:spPr/>
    </dgm:pt>
    <dgm:pt modelId="{0ACB741F-6B03-4B3F-B6F0-E729CB6990AE}" type="pres">
      <dgm:prSet presAssocID="{AE526C5C-92EC-4C8E-91F0-B35F7626E580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2B3B702-6BF1-4839-AFA0-1E106CA40812}" type="pres">
      <dgm:prSet presAssocID="{AE526C5C-92EC-4C8E-91F0-B35F7626E580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87497B6-9C2C-4E58-B5E4-C4F807D8DE0F}" type="pres">
      <dgm:prSet presAssocID="{C15C137E-FF70-4C36-ACFD-0710F9ECBE41}" presName="sp" presStyleCnt="0"/>
      <dgm:spPr/>
    </dgm:pt>
    <dgm:pt modelId="{0F5F73A6-AC10-4491-9C52-1C6E26334EB9}" type="pres">
      <dgm:prSet presAssocID="{F5F14274-AF75-45EB-A6E0-C1C32BA5E45D}" presName="linNode" presStyleCnt="0"/>
      <dgm:spPr/>
    </dgm:pt>
    <dgm:pt modelId="{728E7EDA-277A-4B08-9F19-C48758C9B5C3}" type="pres">
      <dgm:prSet presAssocID="{F5F14274-AF75-45EB-A6E0-C1C32BA5E45D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A7134073-1C19-4F05-B940-0D472C5B185B}" type="pres">
      <dgm:prSet presAssocID="{F5F14274-AF75-45EB-A6E0-C1C32BA5E45D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9CBFF05-442F-4EAC-A83D-A58AC5B944E0}" type="pres">
      <dgm:prSet presAssocID="{4104A0D1-7120-429D-923D-BB38B41214C0}" presName="sp" presStyleCnt="0"/>
      <dgm:spPr/>
    </dgm:pt>
    <dgm:pt modelId="{6F866E91-0BE8-41D7-AEB2-E5FBCEB8FA37}" type="pres">
      <dgm:prSet presAssocID="{3A2DD2BF-22B9-4737-8F13-8055580F07B5}" presName="linNode" presStyleCnt="0"/>
      <dgm:spPr/>
    </dgm:pt>
    <dgm:pt modelId="{6442410B-2DB9-4D42-BE6C-DF85624CD297}" type="pres">
      <dgm:prSet presAssocID="{3A2DD2BF-22B9-4737-8F13-8055580F07B5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15C2ACC-057F-4923-8EC6-445A309AAD44}" type="pres">
      <dgm:prSet presAssocID="{3A2DD2BF-22B9-4737-8F13-8055580F07B5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C9DCDC89-DA9F-4A55-9F84-0527A40AA6A3}" type="presOf" srcId="{3A2DD2BF-22B9-4737-8F13-8055580F07B5}" destId="{6442410B-2DB9-4D42-BE6C-DF85624CD297}" srcOrd="0" destOrd="0" presId="urn:microsoft.com/office/officeart/2005/8/layout/vList5"/>
    <dgm:cxn modelId="{6E8C6B92-BD38-49F8-8C39-03F1D9E124E5}" srcId="{3A2DD2BF-22B9-4737-8F13-8055580F07B5}" destId="{CD66B388-12D5-4993-AC8B-23952B095F85}" srcOrd="0" destOrd="0" parTransId="{7ACCC71B-03D5-45A3-80FD-2244DB0951E2}" sibTransId="{294EFA39-5E7A-4C96-ADB4-F50563CBA67D}"/>
    <dgm:cxn modelId="{F21A8215-B1B7-46D2-97B7-9828D858F85C}" type="presOf" srcId="{2A798715-02B0-4561-808A-950DA9041EC2}" destId="{68736764-8F4D-4C0F-B786-59F0C1ED8071}" srcOrd="0" destOrd="0" presId="urn:microsoft.com/office/officeart/2005/8/layout/vList5"/>
    <dgm:cxn modelId="{76AF91F1-E00C-4DB5-9D0C-CD741658F636}" type="presOf" srcId="{072CC28D-C4F9-485B-BFF2-E053F6CDB204}" destId="{F2B3B702-6BF1-4839-AFA0-1E106CA40812}" srcOrd="0" destOrd="0" presId="urn:microsoft.com/office/officeart/2005/8/layout/vList5"/>
    <dgm:cxn modelId="{CF6685A9-083F-4CF0-AE73-CE1EAD38B124}" srcId="{FCE169BE-48B0-48A5-A9DC-CBA3BD221FF3}" destId="{B423B852-C209-4188-82EA-F62FD50C1E60}" srcOrd="0" destOrd="0" parTransId="{004BBD39-7A2D-44AD-965C-1CF93B26203E}" sibTransId="{0AE76399-B67C-4CE1-86E1-EDA29EC1705D}"/>
    <dgm:cxn modelId="{657203A2-FCB3-455B-94FB-8015866F2E35}" srcId="{2A798715-02B0-4561-808A-950DA9041EC2}" destId="{F5F14274-AF75-45EB-A6E0-C1C32BA5E45D}" srcOrd="3" destOrd="0" parTransId="{F8D72F30-7AB3-4F29-BDC4-28B8463A3AFC}" sibTransId="{4104A0D1-7120-429D-923D-BB38B41214C0}"/>
    <dgm:cxn modelId="{F2E44000-87B6-46A4-9D49-6598AEE53DD3}" type="presOf" srcId="{DE851654-5547-4E1D-9344-61C091E7525D}" destId="{F2B3B702-6BF1-4839-AFA0-1E106CA40812}" srcOrd="0" destOrd="1" presId="urn:microsoft.com/office/officeart/2005/8/layout/vList5"/>
    <dgm:cxn modelId="{FF086F55-5784-470B-8152-46B773D07C67}" type="presOf" srcId="{565D587C-6ACE-469F-BD89-6368FCB44EAD}" destId="{122AAC71-A323-4500-952B-4AAC4A8C5186}" srcOrd="0" destOrd="1" presId="urn:microsoft.com/office/officeart/2005/8/layout/vList5"/>
    <dgm:cxn modelId="{E3486093-53F8-40D8-BFFF-7B08AE2FD6AF}" srcId="{3E07E3B8-226E-411B-9649-53B7AF218707}" destId="{772E62E1-2853-45AE-89E7-75A0CD018493}" srcOrd="0" destOrd="0" parTransId="{763EB548-FFFF-4102-A8FD-A41556AE6BC7}" sibTransId="{42674E81-7A0E-49E9-BD6C-E565D67C65E1}"/>
    <dgm:cxn modelId="{55C30E7B-63A9-44C7-93FC-0A9FC97A113F}" srcId="{AE526C5C-92EC-4C8E-91F0-B35F7626E580}" destId="{072CC28D-C4F9-485B-BFF2-E053F6CDB204}" srcOrd="0" destOrd="0" parTransId="{A5AC07B5-CC45-4542-9BA4-D7CDFCDB9333}" sibTransId="{C33D1B9D-D842-4033-B89D-1D3357E9EFCD}"/>
    <dgm:cxn modelId="{3983AF4E-5311-4F98-AB5D-95DE61DFA0A7}" srcId="{AE526C5C-92EC-4C8E-91F0-B35F7626E580}" destId="{DE851654-5547-4E1D-9344-61C091E7525D}" srcOrd="1" destOrd="0" parTransId="{CF80CA1C-218B-4130-9E13-1FBADE89BC8B}" sibTransId="{6D8F2CBB-E6CE-4908-9698-3A53AC9A3791}"/>
    <dgm:cxn modelId="{635AC55E-2496-4C68-8BED-EFE35DB5D32F}" type="presOf" srcId="{772E62E1-2853-45AE-89E7-75A0CD018493}" destId="{122AAC71-A323-4500-952B-4AAC4A8C5186}" srcOrd="0" destOrd="0" presId="urn:microsoft.com/office/officeart/2005/8/layout/vList5"/>
    <dgm:cxn modelId="{933C044C-21DF-4273-A6A3-44992A024CAF}" type="presOf" srcId="{B423B852-C209-4188-82EA-F62FD50C1E60}" destId="{9E552F6A-2B51-4DD7-9953-A68584EAEC70}" srcOrd="0" destOrd="0" presId="urn:microsoft.com/office/officeart/2005/8/layout/vList5"/>
    <dgm:cxn modelId="{1768CE98-6180-4506-9F8A-3FA16E273057}" type="presOf" srcId="{CD66B388-12D5-4993-AC8B-23952B095F85}" destId="{A15C2ACC-057F-4923-8EC6-445A309AAD44}" srcOrd="0" destOrd="0" presId="urn:microsoft.com/office/officeart/2005/8/layout/vList5"/>
    <dgm:cxn modelId="{FEAF98BD-6356-41B6-B39E-59FF7AE14A72}" srcId="{2A798715-02B0-4561-808A-950DA9041EC2}" destId="{AE526C5C-92EC-4C8E-91F0-B35F7626E580}" srcOrd="2" destOrd="0" parTransId="{4F12E66E-13EB-4C5B-8A61-0ECE67FA0FDA}" sibTransId="{C15C137E-FF70-4C36-ACFD-0710F9ECBE41}"/>
    <dgm:cxn modelId="{80E515A5-C444-4EE5-9F7C-A358E6F7A6D7}" type="presOf" srcId="{4FB0076C-EDC3-4A4E-9806-86808331F131}" destId="{A7134073-1C19-4F05-B940-0D472C5B185B}" srcOrd="0" destOrd="0" presId="urn:microsoft.com/office/officeart/2005/8/layout/vList5"/>
    <dgm:cxn modelId="{77FC6E48-8824-429E-8D07-BDF75F60776A}" srcId="{2A798715-02B0-4561-808A-950DA9041EC2}" destId="{3E07E3B8-226E-411B-9649-53B7AF218707}" srcOrd="1" destOrd="0" parTransId="{6C99A8F7-C5ED-4A9F-84ED-E9BBDA959AA1}" sibTransId="{87054DB3-6299-48CC-8ED8-0D69AD6441C1}"/>
    <dgm:cxn modelId="{015DA03D-59C6-4CDC-A88D-2848C35798CD}" srcId="{2A798715-02B0-4561-808A-950DA9041EC2}" destId="{FCE169BE-48B0-48A5-A9DC-CBA3BD221FF3}" srcOrd="0" destOrd="0" parTransId="{89F3B5E4-1795-4F18-B379-7BAE9B29BB0C}" sibTransId="{F37B995F-FAA7-4852-87C8-C3E431077FEC}"/>
    <dgm:cxn modelId="{B9D0506F-5B2C-43FA-A3EB-C9CE6AA210B8}" type="presOf" srcId="{AE526C5C-92EC-4C8E-91F0-B35F7626E580}" destId="{0ACB741F-6B03-4B3F-B6F0-E729CB6990AE}" srcOrd="0" destOrd="0" presId="urn:microsoft.com/office/officeart/2005/8/layout/vList5"/>
    <dgm:cxn modelId="{02FD6B20-DBB1-43DB-BFE0-27FA07593652}" type="presOf" srcId="{F5F14274-AF75-45EB-A6E0-C1C32BA5E45D}" destId="{728E7EDA-277A-4B08-9F19-C48758C9B5C3}" srcOrd="0" destOrd="0" presId="urn:microsoft.com/office/officeart/2005/8/layout/vList5"/>
    <dgm:cxn modelId="{73594768-D48E-4CBA-A2E0-08010AF02CFF}" srcId="{FCE169BE-48B0-48A5-A9DC-CBA3BD221FF3}" destId="{1386A4E1-4A9E-417A-A414-530264D11EF8}" srcOrd="1" destOrd="0" parTransId="{78928111-79CD-48A1-AC0B-F979E2B87F8F}" sibTransId="{BCCA80BF-0533-49D2-96F7-2FFE9CC0BD07}"/>
    <dgm:cxn modelId="{ED62FFA9-5D4D-458F-9297-BD8283216C0C}" srcId="{3E07E3B8-226E-411B-9649-53B7AF218707}" destId="{565D587C-6ACE-469F-BD89-6368FCB44EAD}" srcOrd="1" destOrd="0" parTransId="{E21370D2-6E17-41F1-910F-3C003869D35F}" sibTransId="{B8428A35-6875-4ECF-8127-F801F3DD0302}"/>
    <dgm:cxn modelId="{0352D479-D0DA-41DD-A175-8EBFC099DEA3}" srcId="{F5F14274-AF75-45EB-A6E0-C1C32BA5E45D}" destId="{4FB0076C-EDC3-4A4E-9806-86808331F131}" srcOrd="0" destOrd="0" parTransId="{C194A02E-30EC-4252-8A19-22C3B2125AA7}" sibTransId="{DE61FFF3-E404-4092-8650-2E8C9CFE7DE7}"/>
    <dgm:cxn modelId="{EE0303CC-4C41-4ACE-B7FC-42D9BB895FC8}" type="presOf" srcId="{FCE169BE-48B0-48A5-A9DC-CBA3BD221FF3}" destId="{1F51A0C5-F3D7-4222-B81D-55B1B740B605}" srcOrd="0" destOrd="0" presId="urn:microsoft.com/office/officeart/2005/8/layout/vList5"/>
    <dgm:cxn modelId="{69A00E0C-DEE6-4E40-99E8-C7E455C499D6}" type="presOf" srcId="{1386A4E1-4A9E-417A-A414-530264D11EF8}" destId="{9E552F6A-2B51-4DD7-9953-A68584EAEC70}" srcOrd="0" destOrd="1" presId="urn:microsoft.com/office/officeart/2005/8/layout/vList5"/>
    <dgm:cxn modelId="{9806D0AF-742A-46C2-B7A4-4B502C59DBCA}" srcId="{2A798715-02B0-4561-808A-950DA9041EC2}" destId="{3A2DD2BF-22B9-4737-8F13-8055580F07B5}" srcOrd="4" destOrd="0" parTransId="{0AEFB793-2537-4A80-A8BD-4224EADF167E}" sibTransId="{731ADAB5-16E2-47BF-9765-FF4C2BD955E2}"/>
    <dgm:cxn modelId="{DD32CEBA-FC7E-48AA-AFAF-F4C6B785B53C}" type="presOf" srcId="{3E07E3B8-226E-411B-9649-53B7AF218707}" destId="{D0F4368B-A68E-4212-B971-9BA149D1133F}" srcOrd="0" destOrd="0" presId="urn:microsoft.com/office/officeart/2005/8/layout/vList5"/>
    <dgm:cxn modelId="{CF6F10E6-9F4C-4142-A5E3-1D520D41BC59}" type="presParOf" srcId="{68736764-8F4D-4C0F-B786-59F0C1ED8071}" destId="{6D6D3A0B-87F0-4EA8-957E-746EDE91B616}" srcOrd="0" destOrd="0" presId="urn:microsoft.com/office/officeart/2005/8/layout/vList5"/>
    <dgm:cxn modelId="{A795200D-1377-4FFA-8807-BDFE0C7E89D0}" type="presParOf" srcId="{6D6D3A0B-87F0-4EA8-957E-746EDE91B616}" destId="{1F51A0C5-F3D7-4222-B81D-55B1B740B605}" srcOrd="0" destOrd="0" presId="urn:microsoft.com/office/officeart/2005/8/layout/vList5"/>
    <dgm:cxn modelId="{B01C975B-2676-4271-A0AF-8A379D25C21F}" type="presParOf" srcId="{6D6D3A0B-87F0-4EA8-957E-746EDE91B616}" destId="{9E552F6A-2B51-4DD7-9953-A68584EAEC70}" srcOrd="1" destOrd="0" presId="urn:microsoft.com/office/officeart/2005/8/layout/vList5"/>
    <dgm:cxn modelId="{57D9DD2D-533E-4542-8699-01ACBAF315B3}" type="presParOf" srcId="{68736764-8F4D-4C0F-B786-59F0C1ED8071}" destId="{4C76272D-3B79-4CA1-B322-8C821103BB71}" srcOrd="1" destOrd="0" presId="urn:microsoft.com/office/officeart/2005/8/layout/vList5"/>
    <dgm:cxn modelId="{9CB78425-8981-4E00-B9EE-7CD8667ED1E2}" type="presParOf" srcId="{68736764-8F4D-4C0F-B786-59F0C1ED8071}" destId="{75C2FE87-8FF1-4FF4-97FA-81CD1D360BFE}" srcOrd="2" destOrd="0" presId="urn:microsoft.com/office/officeart/2005/8/layout/vList5"/>
    <dgm:cxn modelId="{4EFC7406-00F5-48E1-B4F0-5550C6617327}" type="presParOf" srcId="{75C2FE87-8FF1-4FF4-97FA-81CD1D360BFE}" destId="{D0F4368B-A68E-4212-B971-9BA149D1133F}" srcOrd="0" destOrd="0" presId="urn:microsoft.com/office/officeart/2005/8/layout/vList5"/>
    <dgm:cxn modelId="{203C68C5-4F4B-4212-957F-1F3850EF9586}" type="presParOf" srcId="{75C2FE87-8FF1-4FF4-97FA-81CD1D360BFE}" destId="{122AAC71-A323-4500-952B-4AAC4A8C5186}" srcOrd="1" destOrd="0" presId="urn:microsoft.com/office/officeart/2005/8/layout/vList5"/>
    <dgm:cxn modelId="{AABF886E-6D3A-41A0-8603-F8D36500C4EF}" type="presParOf" srcId="{68736764-8F4D-4C0F-B786-59F0C1ED8071}" destId="{C5179C3E-EAD6-4DB7-BC48-C9160B0D6D0F}" srcOrd="3" destOrd="0" presId="urn:microsoft.com/office/officeart/2005/8/layout/vList5"/>
    <dgm:cxn modelId="{95135EA1-26C9-4F69-B47B-F648D7A007DE}" type="presParOf" srcId="{68736764-8F4D-4C0F-B786-59F0C1ED8071}" destId="{6A3BD63A-12FC-4E97-A693-0B7F08528CBD}" srcOrd="4" destOrd="0" presId="urn:microsoft.com/office/officeart/2005/8/layout/vList5"/>
    <dgm:cxn modelId="{ABB7FD6C-F04B-4192-A590-5F8DAEF145F8}" type="presParOf" srcId="{6A3BD63A-12FC-4E97-A693-0B7F08528CBD}" destId="{0ACB741F-6B03-4B3F-B6F0-E729CB6990AE}" srcOrd="0" destOrd="0" presId="urn:microsoft.com/office/officeart/2005/8/layout/vList5"/>
    <dgm:cxn modelId="{9D32AD91-952F-46FE-842E-E3E717B1A433}" type="presParOf" srcId="{6A3BD63A-12FC-4E97-A693-0B7F08528CBD}" destId="{F2B3B702-6BF1-4839-AFA0-1E106CA40812}" srcOrd="1" destOrd="0" presId="urn:microsoft.com/office/officeart/2005/8/layout/vList5"/>
    <dgm:cxn modelId="{9B2DD9FF-BA8A-46DB-A0FC-AF70F45E44F4}" type="presParOf" srcId="{68736764-8F4D-4C0F-B786-59F0C1ED8071}" destId="{187497B6-9C2C-4E58-B5E4-C4F807D8DE0F}" srcOrd="5" destOrd="0" presId="urn:microsoft.com/office/officeart/2005/8/layout/vList5"/>
    <dgm:cxn modelId="{15586F99-F41B-4A9A-AA17-B06D61214EBD}" type="presParOf" srcId="{68736764-8F4D-4C0F-B786-59F0C1ED8071}" destId="{0F5F73A6-AC10-4491-9C52-1C6E26334EB9}" srcOrd="6" destOrd="0" presId="urn:microsoft.com/office/officeart/2005/8/layout/vList5"/>
    <dgm:cxn modelId="{4ED569CE-57F7-4143-873A-0FDD5C19E347}" type="presParOf" srcId="{0F5F73A6-AC10-4491-9C52-1C6E26334EB9}" destId="{728E7EDA-277A-4B08-9F19-C48758C9B5C3}" srcOrd="0" destOrd="0" presId="urn:microsoft.com/office/officeart/2005/8/layout/vList5"/>
    <dgm:cxn modelId="{16CBFB89-8E36-4E50-8A47-47A04D3780E7}" type="presParOf" srcId="{0F5F73A6-AC10-4491-9C52-1C6E26334EB9}" destId="{A7134073-1C19-4F05-B940-0D472C5B185B}" srcOrd="1" destOrd="0" presId="urn:microsoft.com/office/officeart/2005/8/layout/vList5"/>
    <dgm:cxn modelId="{43E5296F-019E-4B07-A41C-CD271FE5ED99}" type="presParOf" srcId="{68736764-8F4D-4C0F-B786-59F0C1ED8071}" destId="{B9CBFF05-442F-4EAC-A83D-A58AC5B944E0}" srcOrd="7" destOrd="0" presId="urn:microsoft.com/office/officeart/2005/8/layout/vList5"/>
    <dgm:cxn modelId="{3974D089-25EF-46E8-B0AF-6088899ECA78}" type="presParOf" srcId="{68736764-8F4D-4C0F-B786-59F0C1ED8071}" destId="{6F866E91-0BE8-41D7-AEB2-E5FBCEB8FA37}" srcOrd="8" destOrd="0" presId="urn:microsoft.com/office/officeart/2005/8/layout/vList5"/>
    <dgm:cxn modelId="{7AD28B11-7DCF-441C-A910-05E650687C49}" type="presParOf" srcId="{6F866E91-0BE8-41D7-AEB2-E5FBCEB8FA37}" destId="{6442410B-2DB9-4D42-BE6C-DF85624CD297}" srcOrd="0" destOrd="0" presId="urn:microsoft.com/office/officeart/2005/8/layout/vList5"/>
    <dgm:cxn modelId="{D3F32AF3-8625-492F-8754-4F4802889E1D}" type="presParOf" srcId="{6F866E91-0BE8-41D7-AEB2-E5FBCEB8FA37}" destId="{A15C2ACC-057F-4923-8EC6-445A309AAD4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3C98B-236B-4F7B-8B33-23F451475C34}">
      <dsp:nvSpPr>
        <dsp:cNvPr id="0" name=""/>
        <dsp:cNvSpPr/>
      </dsp:nvSpPr>
      <dsp:spPr>
        <a:xfrm>
          <a:off x="646057" y="2306507"/>
          <a:ext cx="1412003" cy="13362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900" kern="1200" dirty="0" smtClean="0"/>
            <a:t>Protein Binding</a:t>
          </a:r>
          <a:endParaRPr lang="en-MY" sz="1900" kern="1200" dirty="0"/>
        </a:p>
      </dsp:txBody>
      <dsp:txXfrm>
        <a:off x="685195" y="2345645"/>
        <a:ext cx="1333727" cy="1257988"/>
      </dsp:txXfrm>
    </dsp:sp>
    <dsp:sp modelId="{BB984448-2877-4B71-96DB-BD126C683535}">
      <dsp:nvSpPr>
        <dsp:cNvPr id="0" name=""/>
        <dsp:cNvSpPr/>
      </dsp:nvSpPr>
      <dsp:spPr>
        <a:xfrm rot="18289469">
          <a:off x="1656584" y="2186073"/>
          <a:ext cx="187196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71962" y="2021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600" kern="1200"/>
        </a:p>
      </dsp:txBody>
      <dsp:txXfrm>
        <a:off x="2545767" y="2159489"/>
        <a:ext cx="93598" cy="93598"/>
      </dsp:txXfrm>
    </dsp:sp>
    <dsp:sp modelId="{210E50A5-5565-4BCA-BC3D-0F07F6BF2267}">
      <dsp:nvSpPr>
        <dsp:cNvPr id="0" name=""/>
        <dsp:cNvSpPr/>
      </dsp:nvSpPr>
      <dsp:spPr>
        <a:xfrm>
          <a:off x="3127071" y="769804"/>
          <a:ext cx="1416306" cy="133626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900" kern="1200" dirty="0" smtClean="0">
              <a:latin typeface="+mn-lt"/>
              <a:cs typeface="Aharoni" pitchFamily="2" charset="-79"/>
            </a:rPr>
            <a:t>Intracellular</a:t>
          </a:r>
          <a:endParaRPr lang="en-MY" sz="1900" kern="1200" dirty="0">
            <a:latin typeface="+mn-lt"/>
            <a:cs typeface="Aharoni" pitchFamily="2" charset="-79"/>
          </a:endParaRPr>
        </a:p>
      </dsp:txBody>
      <dsp:txXfrm>
        <a:off x="3166209" y="808942"/>
        <a:ext cx="1338030" cy="1257988"/>
      </dsp:txXfrm>
    </dsp:sp>
    <dsp:sp modelId="{2DB7F8C4-5285-48A0-8EF8-3C85D0686893}">
      <dsp:nvSpPr>
        <dsp:cNvPr id="0" name=""/>
        <dsp:cNvSpPr/>
      </dsp:nvSpPr>
      <dsp:spPr>
        <a:xfrm rot="19457599">
          <a:off x="4419638" y="1033545"/>
          <a:ext cx="131649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16491" y="2021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5044971" y="1020848"/>
        <a:ext cx="65824" cy="65824"/>
      </dsp:txXfrm>
    </dsp:sp>
    <dsp:sp modelId="{7ED17315-1630-4FC6-BEBE-A0936578F938}">
      <dsp:nvSpPr>
        <dsp:cNvPr id="0" name=""/>
        <dsp:cNvSpPr/>
      </dsp:nvSpPr>
      <dsp:spPr>
        <a:xfrm>
          <a:off x="5612389" y="1452"/>
          <a:ext cx="2672528" cy="1336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900" kern="1200" dirty="0" smtClean="0"/>
            <a:t>Drug is bound to the cell protein (drug receptor), elicits the pharmacological response</a:t>
          </a:r>
          <a:endParaRPr lang="en-MY" sz="1900" kern="1200" dirty="0"/>
        </a:p>
      </dsp:txBody>
      <dsp:txXfrm>
        <a:off x="5651527" y="40590"/>
        <a:ext cx="2594252" cy="1257988"/>
      </dsp:txXfrm>
    </dsp:sp>
    <dsp:sp modelId="{2B091190-30AF-4035-91C1-8389DE744261}">
      <dsp:nvSpPr>
        <dsp:cNvPr id="0" name=""/>
        <dsp:cNvSpPr/>
      </dsp:nvSpPr>
      <dsp:spPr>
        <a:xfrm rot="2142401">
          <a:off x="4419638" y="1801897"/>
          <a:ext cx="131649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16491" y="2021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5044971" y="1789199"/>
        <a:ext cx="65824" cy="65824"/>
      </dsp:txXfrm>
    </dsp:sp>
    <dsp:sp modelId="{13F26BE4-B262-47DF-BF6E-F1C525D8887A}">
      <dsp:nvSpPr>
        <dsp:cNvPr id="0" name=""/>
        <dsp:cNvSpPr/>
      </dsp:nvSpPr>
      <dsp:spPr>
        <a:xfrm>
          <a:off x="5612389" y="1538156"/>
          <a:ext cx="2672528" cy="1336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900" kern="1200" dirty="0" smtClean="0"/>
            <a:t>Primary response</a:t>
          </a:r>
          <a:endParaRPr lang="en-MY" sz="1900" kern="1200" dirty="0"/>
        </a:p>
      </dsp:txBody>
      <dsp:txXfrm>
        <a:off x="5651527" y="1577294"/>
        <a:ext cx="2594252" cy="1257988"/>
      </dsp:txXfrm>
    </dsp:sp>
    <dsp:sp modelId="{7EBB3264-3907-4E69-B5D0-CB44DB77E3A4}">
      <dsp:nvSpPr>
        <dsp:cNvPr id="0" name=""/>
        <dsp:cNvSpPr/>
      </dsp:nvSpPr>
      <dsp:spPr>
        <a:xfrm rot="3310531">
          <a:off x="1656584" y="3722776"/>
          <a:ext cx="187196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71962" y="2021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600" kern="1200"/>
        </a:p>
      </dsp:txBody>
      <dsp:txXfrm>
        <a:off x="2545767" y="3696192"/>
        <a:ext cx="93598" cy="93598"/>
      </dsp:txXfrm>
    </dsp:sp>
    <dsp:sp modelId="{E2D43F94-2E64-49BA-8668-125B967575B1}">
      <dsp:nvSpPr>
        <dsp:cNvPr id="0" name=""/>
        <dsp:cNvSpPr/>
      </dsp:nvSpPr>
      <dsp:spPr>
        <a:xfrm>
          <a:off x="3127071" y="3843211"/>
          <a:ext cx="1449819" cy="133626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900" kern="1200" dirty="0" smtClean="0"/>
            <a:t>Extracellular</a:t>
          </a:r>
          <a:endParaRPr lang="en-MY" sz="1900" kern="1200" dirty="0"/>
        </a:p>
      </dsp:txBody>
      <dsp:txXfrm>
        <a:off x="3166209" y="3882349"/>
        <a:ext cx="1371543" cy="1257988"/>
      </dsp:txXfrm>
    </dsp:sp>
    <dsp:sp modelId="{C544C18B-257F-43BE-A30F-F3ED83C9A974}">
      <dsp:nvSpPr>
        <dsp:cNvPr id="0" name=""/>
        <dsp:cNvSpPr/>
      </dsp:nvSpPr>
      <dsp:spPr>
        <a:xfrm rot="19457599">
          <a:off x="4453151" y="4106952"/>
          <a:ext cx="131649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16491" y="2021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5078484" y="4094255"/>
        <a:ext cx="65824" cy="65824"/>
      </dsp:txXfrm>
    </dsp:sp>
    <dsp:sp modelId="{7B05BE71-7A34-45F7-A573-2BAE7DC229EA}">
      <dsp:nvSpPr>
        <dsp:cNvPr id="0" name=""/>
        <dsp:cNvSpPr/>
      </dsp:nvSpPr>
      <dsp:spPr>
        <a:xfrm>
          <a:off x="5645902" y="3074859"/>
          <a:ext cx="2672528" cy="1336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900" kern="1200" dirty="0" smtClean="0"/>
            <a:t>Drug attach to extracellular protein, does not show the therapeutic</a:t>
          </a:r>
          <a:r>
            <a:rPr lang="en-MY" sz="1900" kern="1200" baseline="0" dirty="0" smtClean="0"/>
            <a:t> </a:t>
          </a:r>
          <a:r>
            <a:rPr lang="en-MY" sz="1900" kern="1200" dirty="0" smtClean="0"/>
            <a:t>response</a:t>
          </a:r>
          <a:endParaRPr lang="en-MY" sz="1900" kern="1200" dirty="0"/>
        </a:p>
      </dsp:txBody>
      <dsp:txXfrm>
        <a:off x="5685040" y="3113997"/>
        <a:ext cx="2594252" cy="1257988"/>
      </dsp:txXfrm>
    </dsp:sp>
    <dsp:sp modelId="{D533BD03-206A-4168-9D0C-F8F57032A75F}">
      <dsp:nvSpPr>
        <dsp:cNvPr id="0" name=""/>
        <dsp:cNvSpPr/>
      </dsp:nvSpPr>
      <dsp:spPr>
        <a:xfrm rot="2142401">
          <a:off x="4453151" y="4875304"/>
          <a:ext cx="131649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16491" y="2021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5078484" y="4862607"/>
        <a:ext cx="65824" cy="65824"/>
      </dsp:txXfrm>
    </dsp:sp>
    <dsp:sp modelId="{320871F1-F3C9-4622-9B7D-EC0785536982}">
      <dsp:nvSpPr>
        <dsp:cNvPr id="0" name=""/>
        <dsp:cNvSpPr/>
      </dsp:nvSpPr>
      <dsp:spPr>
        <a:xfrm>
          <a:off x="5645902" y="4611563"/>
          <a:ext cx="2672528" cy="1336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900" kern="1200" dirty="0" smtClean="0"/>
            <a:t>Secondary / silent receptor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900" kern="1200" dirty="0" smtClean="0"/>
            <a:t>Most important: plasma  protein (albumin)</a:t>
          </a:r>
          <a:endParaRPr lang="en-MY" sz="1900" kern="1200" dirty="0"/>
        </a:p>
      </dsp:txBody>
      <dsp:txXfrm>
        <a:off x="5685040" y="4650701"/>
        <a:ext cx="2594252" cy="12579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33501-25CD-402F-8CC4-979B495DAA99}">
      <dsp:nvSpPr>
        <dsp:cNvPr id="0" name=""/>
        <dsp:cNvSpPr/>
      </dsp:nvSpPr>
      <dsp:spPr>
        <a:xfrm rot="5400000">
          <a:off x="3153269" y="-1107202"/>
          <a:ext cx="1378251" cy="361637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800" kern="1200" dirty="0" smtClean="0"/>
            <a:t>Warfarin &amp; </a:t>
          </a:r>
          <a:r>
            <a:rPr lang="en-MY" sz="1800" kern="1200" dirty="0" err="1" smtClean="0"/>
            <a:t>azapropazone</a:t>
          </a:r>
          <a:r>
            <a:rPr lang="en-MY" sz="1800" kern="1200" dirty="0" smtClean="0"/>
            <a:t> binding site</a:t>
          </a:r>
          <a:endParaRPr lang="en-MY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800" kern="1200" dirty="0" smtClean="0"/>
            <a:t>Large amount of drugs are bound</a:t>
          </a:r>
          <a:endParaRPr lang="en-MY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800" kern="1200" dirty="0" smtClean="0"/>
            <a:t>Ex: </a:t>
          </a:r>
          <a:r>
            <a:rPr lang="en-MY" sz="1800" kern="1200" dirty="0" err="1" smtClean="0"/>
            <a:t>phenylbutazone</a:t>
          </a:r>
          <a:endParaRPr lang="en-MY" sz="1800" kern="1200" dirty="0"/>
        </a:p>
      </dsp:txBody>
      <dsp:txXfrm rot="-5400000">
        <a:off x="2034209" y="79139"/>
        <a:ext cx="3549091" cy="1243689"/>
      </dsp:txXfrm>
    </dsp:sp>
    <dsp:sp modelId="{F7FCEE27-F068-4396-B5E6-6E3550FB6161}">
      <dsp:nvSpPr>
        <dsp:cNvPr id="0" name=""/>
        <dsp:cNvSpPr/>
      </dsp:nvSpPr>
      <dsp:spPr>
        <a:xfrm>
          <a:off x="0" y="1963"/>
          <a:ext cx="2034209" cy="1398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4400" kern="1200" dirty="0" smtClean="0"/>
            <a:t>Site 1</a:t>
          </a:r>
          <a:endParaRPr lang="en-MY" sz="4400" kern="1200" dirty="0"/>
        </a:p>
      </dsp:txBody>
      <dsp:txXfrm>
        <a:off x="68247" y="70210"/>
        <a:ext cx="1897715" cy="1261546"/>
      </dsp:txXfrm>
    </dsp:sp>
    <dsp:sp modelId="{9E734E1D-7905-42FD-A250-376419ACE413}">
      <dsp:nvSpPr>
        <dsp:cNvPr id="0" name=""/>
        <dsp:cNvSpPr/>
      </dsp:nvSpPr>
      <dsp:spPr>
        <a:xfrm rot="5400000">
          <a:off x="3244330" y="420663"/>
          <a:ext cx="1196130" cy="3616372"/>
        </a:xfrm>
        <a:prstGeom prst="round2SameRect">
          <a:avLst/>
        </a:prstGeom>
        <a:solidFill>
          <a:schemeClr val="accent2">
            <a:tint val="40000"/>
            <a:alpha val="90000"/>
            <a:hueOff val="1675273"/>
            <a:satOff val="-1459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675273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800" kern="1200" dirty="0" smtClean="0"/>
            <a:t>Diazepam binding site</a:t>
          </a:r>
          <a:endParaRPr lang="en-MY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800" kern="1200" dirty="0" smtClean="0"/>
            <a:t>Ex: tryptophan </a:t>
          </a:r>
          <a:endParaRPr lang="en-MY" sz="1800" kern="1200" dirty="0"/>
        </a:p>
      </dsp:txBody>
      <dsp:txXfrm rot="-5400000">
        <a:off x="2034209" y="1689174"/>
        <a:ext cx="3557982" cy="1079350"/>
      </dsp:txXfrm>
    </dsp:sp>
    <dsp:sp modelId="{D037471F-1DA3-4252-9DEF-EA3AFAABBBF9}">
      <dsp:nvSpPr>
        <dsp:cNvPr id="0" name=""/>
        <dsp:cNvSpPr/>
      </dsp:nvSpPr>
      <dsp:spPr>
        <a:xfrm>
          <a:off x="0" y="1508327"/>
          <a:ext cx="2034209" cy="1441044"/>
        </a:xfrm>
        <a:prstGeom prst="roundRect">
          <a:avLst/>
        </a:prstGeom>
        <a:solidFill>
          <a:schemeClr val="accent2">
            <a:hueOff val="1560507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4400" kern="1200" dirty="0" smtClean="0"/>
            <a:t>Site 2</a:t>
          </a:r>
          <a:endParaRPr lang="en-MY" sz="4400" kern="1200" dirty="0"/>
        </a:p>
      </dsp:txBody>
      <dsp:txXfrm>
        <a:off x="70346" y="1578673"/>
        <a:ext cx="1893517" cy="1300352"/>
      </dsp:txXfrm>
    </dsp:sp>
    <dsp:sp modelId="{B3156DF7-17AF-4630-A56B-128C063E59B3}">
      <dsp:nvSpPr>
        <dsp:cNvPr id="0" name=""/>
        <dsp:cNvSpPr/>
      </dsp:nvSpPr>
      <dsp:spPr>
        <a:xfrm rot="5400000">
          <a:off x="3598815" y="1685011"/>
          <a:ext cx="487159" cy="3616372"/>
        </a:xfrm>
        <a:prstGeom prst="round2SameRect">
          <a:avLst/>
        </a:prstGeom>
        <a:solidFill>
          <a:schemeClr val="accent2">
            <a:tint val="40000"/>
            <a:alpha val="90000"/>
            <a:hueOff val="3350546"/>
            <a:satOff val="-2919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350546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800" kern="1200" dirty="0" err="1" smtClean="0"/>
            <a:t>Digitoxin</a:t>
          </a:r>
          <a:r>
            <a:rPr lang="en-MY" sz="1800" kern="1200" dirty="0" smtClean="0"/>
            <a:t> binding site</a:t>
          </a:r>
          <a:endParaRPr lang="en-MY" sz="1800" kern="1200" dirty="0"/>
        </a:p>
      </dsp:txBody>
      <dsp:txXfrm rot="-5400000">
        <a:off x="2034209" y="3273399"/>
        <a:ext cx="3592591" cy="439597"/>
      </dsp:txXfrm>
    </dsp:sp>
    <dsp:sp modelId="{4F9CB708-8D24-4277-8766-DA4413C3072A}">
      <dsp:nvSpPr>
        <dsp:cNvPr id="0" name=""/>
        <dsp:cNvSpPr/>
      </dsp:nvSpPr>
      <dsp:spPr>
        <a:xfrm>
          <a:off x="0" y="3057695"/>
          <a:ext cx="2034209" cy="871004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4400" kern="1200" dirty="0" smtClean="0"/>
            <a:t>Site 3</a:t>
          </a:r>
          <a:endParaRPr lang="en-MY" sz="4400" kern="1200" dirty="0"/>
        </a:p>
      </dsp:txBody>
      <dsp:txXfrm>
        <a:off x="42519" y="3100214"/>
        <a:ext cx="1949171" cy="785966"/>
      </dsp:txXfrm>
    </dsp:sp>
    <dsp:sp modelId="{0D68EC04-9373-4DAC-970A-A91A373E1C61}">
      <dsp:nvSpPr>
        <dsp:cNvPr id="0" name=""/>
        <dsp:cNvSpPr/>
      </dsp:nvSpPr>
      <dsp:spPr>
        <a:xfrm rot="5400000">
          <a:off x="3519809" y="2693619"/>
          <a:ext cx="645172" cy="3616372"/>
        </a:xfrm>
        <a:prstGeom prst="round2SameRect">
          <a:avLst/>
        </a:prstGeom>
        <a:solidFill>
          <a:schemeClr val="accent2">
            <a:tint val="40000"/>
            <a:alpha val="90000"/>
            <a:hueOff val="5025819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19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800" kern="1200" dirty="0" err="1" smtClean="0"/>
            <a:t>Tamoxifen</a:t>
          </a:r>
          <a:r>
            <a:rPr lang="en-MY" sz="1800" kern="1200" dirty="0" smtClean="0"/>
            <a:t> binding site</a:t>
          </a:r>
          <a:endParaRPr lang="en-MY" sz="1800" kern="1200" dirty="0"/>
        </a:p>
      </dsp:txBody>
      <dsp:txXfrm rot="-5400000">
        <a:off x="2034210" y="4210714"/>
        <a:ext cx="3584877" cy="582182"/>
      </dsp:txXfrm>
    </dsp:sp>
    <dsp:sp modelId="{FEC678E0-8C84-480A-80CF-F18473DD0580}">
      <dsp:nvSpPr>
        <dsp:cNvPr id="0" name=""/>
        <dsp:cNvSpPr/>
      </dsp:nvSpPr>
      <dsp:spPr>
        <a:xfrm>
          <a:off x="0" y="4037023"/>
          <a:ext cx="2034209" cy="929564"/>
        </a:xfrm>
        <a:prstGeom prst="round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4400" kern="1200" dirty="0" smtClean="0"/>
            <a:t>Site 4</a:t>
          </a:r>
          <a:endParaRPr lang="en-MY" sz="4400" kern="1200" dirty="0"/>
        </a:p>
      </dsp:txBody>
      <dsp:txXfrm>
        <a:off x="45378" y="4082401"/>
        <a:ext cx="1943453" cy="838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52F6A-2B51-4DD7-9953-A68584EAEC70}">
      <dsp:nvSpPr>
        <dsp:cNvPr id="0" name=""/>
        <dsp:cNvSpPr/>
      </dsp:nvSpPr>
      <dsp:spPr>
        <a:xfrm rot="5400000">
          <a:off x="5192130" y="-2126165"/>
          <a:ext cx="807994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800" kern="1200" dirty="0" smtClean="0"/>
            <a:t>Called as </a:t>
          </a:r>
          <a:r>
            <a:rPr lang="en-MY" sz="1800" kern="1200" dirty="0" err="1" smtClean="0"/>
            <a:t>tramscortin</a:t>
          </a:r>
          <a:r>
            <a:rPr lang="en-MY" sz="1800" kern="1200" dirty="0" smtClean="0"/>
            <a:t> or CBG</a:t>
          </a:r>
          <a:endParaRPr lang="en-MY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800" kern="1200" dirty="0" smtClean="0"/>
            <a:t>Binds a number of steroidal drugs, </a:t>
          </a:r>
          <a:r>
            <a:rPr lang="en-MY" sz="1800" kern="1200" dirty="0" err="1" smtClean="0"/>
            <a:t>thyroxine</a:t>
          </a:r>
          <a:r>
            <a:rPr lang="en-MY" sz="1800" kern="1200" dirty="0" smtClean="0"/>
            <a:t> &amp; </a:t>
          </a:r>
          <a:r>
            <a:rPr lang="en-MY" sz="1800" kern="1200" dirty="0" err="1" smtClean="0"/>
            <a:t>cyanocobalamin</a:t>
          </a:r>
          <a:endParaRPr lang="en-MY" sz="1800" kern="1200" dirty="0"/>
        </a:p>
      </dsp:txBody>
      <dsp:txXfrm rot="-5400000">
        <a:off x="2962656" y="142752"/>
        <a:ext cx="5227501" cy="729108"/>
      </dsp:txXfrm>
    </dsp:sp>
    <dsp:sp modelId="{1F51A0C5-F3D7-4222-B81D-55B1B740B605}">
      <dsp:nvSpPr>
        <dsp:cNvPr id="0" name=""/>
        <dsp:cNvSpPr/>
      </dsp:nvSpPr>
      <dsp:spPr>
        <a:xfrm>
          <a:off x="0" y="2310"/>
          <a:ext cx="2962656" cy="10099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MY" sz="4100" i="1" kern="1200" smtClean="0">
                      <a:latin typeface="Cambria Math" charset="0"/>
                      <a:ea typeface="Cambria Math"/>
                    </a:rPr>
                  </m:ctrlPr>
                </m:sSubPr>
                <m:e>
                  <m:r>
                    <a:rPr lang="en-MY" sz="4100" i="1" kern="1200" smtClean="0">
                      <a:latin typeface="Cambria Math"/>
                      <a:ea typeface="Cambria Math"/>
                    </a:rPr>
                    <m:t>𝛼</m:t>
                  </m:r>
                </m:e>
                <m:sub>
                  <m:r>
                    <a:rPr lang="en-MY" sz="4100" b="0" i="1" kern="1200" smtClean="0">
                      <a:latin typeface="Cambria Math"/>
                      <a:ea typeface="Cambria Math"/>
                    </a:rPr>
                    <m:t>1</m:t>
                  </m:r>
                </m:sub>
              </m:sSub>
            </m:oMath>
          </a14:m>
          <a:r>
            <a:rPr lang="en-MY" sz="4100" kern="1200" dirty="0" smtClean="0"/>
            <a:t>- globulin</a:t>
          </a:r>
          <a:endParaRPr lang="en-MY" sz="4100" kern="1200" dirty="0"/>
        </a:p>
      </dsp:txBody>
      <dsp:txXfrm>
        <a:off x="49304" y="51614"/>
        <a:ext cx="2864048" cy="911385"/>
      </dsp:txXfrm>
    </dsp:sp>
    <dsp:sp modelId="{122AAC71-A323-4500-952B-4AAC4A8C5186}">
      <dsp:nvSpPr>
        <dsp:cNvPr id="0" name=""/>
        <dsp:cNvSpPr/>
      </dsp:nvSpPr>
      <dsp:spPr>
        <a:xfrm rot="5400000">
          <a:off x="5192130" y="-1065672"/>
          <a:ext cx="807994" cy="5266944"/>
        </a:xfrm>
        <a:prstGeom prst="round2SameRect">
          <a:avLst/>
        </a:prstGeom>
        <a:solidFill>
          <a:schemeClr val="accent2">
            <a:tint val="40000"/>
            <a:alpha val="90000"/>
            <a:hueOff val="1256455"/>
            <a:satOff val="-1094"/>
            <a:lumOff val="-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256455"/>
              <a:satOff val="-1094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800" kern="1200" dirty="0" smtClean="0"/>
            <a:t>Called as </a:t>
          </a:r>
          <a:r>
            <a:rPr lang="en-MY" sz="1800" kern="1200" dirty="0" err="1" smtClean="0"/>
            <a:t>ceruloplasmin</a:t>
          </a:r>
          <a:endParaRPr lang="en-MY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800" kern="1200" dirty="0" smtClean="0"/>
            <a:t>Binds to Vitamins ADEK</a:t>
          </a:r>
          <a:endParaRPr lang="en-MY" sz="1800" kern="1200" dirty="0"/>
        </a:p>
      </dsp:txBody>
      <dsp:txXfrm rot="-5400000">
        <a:off x="2962656" y="1203245"/>
        <a:ext cx="5227501" cy="729108"/>
      </dsp:txXfrm>
    </dsp:sp>
    <dsp:sp modelId="{D0F4368B-A68E-4212-B971-9BA149D1133F}">
      <dsp:nvSpPr>
        <dsp:cNvPr id="0" name=""/>
        <dsp:cNvSpPr/>
      </dsp:nvSpPr>
      <dsp:spPr>
        <a:xfrm>
          <a:off x="0" y="1062802"/>
          <a:ext cx="2962656" cy="1009993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MY" sz="4100" i="1" kern="1200" smtClean="0">
                      <a:latin typeface="Cambria Math" charset="0"/>
                      <a:ea typeface="Cambria Math"/>
                    </a:rPr>
                  </m:ctrlPr>
                </m:sSubPr>
                <m:e>
                  <m:r>
                    <a:rPr lang="en-MY" sz="4100" i="1" kern="1200" smtClean="0">
                      <a:latin typeface="Cambria Math"/>
                      <a:ea typeface="Cambria Math"/>
                    </a:rPr>
                    <m:t>𝛼</m:t>
                  </m:r>
                </m:e>
                <m:sub>
                  <m:r>
                    <a:rPr lang="en-MY" sz="4100" b="0" i="1" kern="1200" smtClean="0">
                      <a:latin typeface="Cambria Math"/>
                      <a:ea typeface="Cambria Math"/>
                    </a:rPr>
                    <m:t>2</m:t>
                  </m:r>
                </m:sub>
              </m:sSub>
            </m:oMath>
          </a14:m>
          <a:r>
            <a:rPr lang="en-MY" sz="4100" kern="1200" dirty="0" smtClean="0"/>
            <a:t>- globulin</a:t>
          </a:r>
          <a:endParaRPr lang="en-MY" sz="4100" kern="1200" dirty="0"/>
        </a:p>
      </dsp:txBody>
      <dsp:txXfrm>
        <a:off x="49304" y="1112106"/>
        <a:ext cx="2864048" cy="911385"/>
      </dsp:txXfrm>
    </dsp:sp>
    <dsp:sp modelId="{F2B3B702-6BF1-4839-AFA0-1E106CA40812}">
      <dsp:nvSpPr>
        <dsp:cNvPr id="0" name=""/>
        <dsp:cNvSpPr/>
      </dsp:nvSpPr>
      <dsp:spPr>
        <a:xfrm rot="5400000">
          <a:off x="5192130" y="-5180"/>
          <a:ext cx="807994" cy="5266944"/>
        </a:xfrm>
        <a:prstGeom prst="round2SameRect">
          <a:avLst/>
        </a:prstGeom>
        <a:solidFill>
          <a:schemeClr val="accent2">
            <a:tint val="40000"/>
            <a:alpha val="90000"/>
            <a:hueOff val="2512909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09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800" kern="1200" dirty="0" smtClean="0"/>
            <a:t>Called as transferrin</a:t>
          </a:r>
          <a:endParaRPr lang="en-MY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800" kern="1200" dirty="0" smtClean="0"/>
            <a:t>Binds to ferrous ions</a:t>
          </a:r>
          <a:endParaRPr lang="en-MY" sz="1800" kern="1200" dirty="0"/>
        </a:p>
      </dsp:txBody>
      <dsp:txXfrm rot="-5400000">
        <a:off x="2962656" y="2263738"/>
        <a:ext cx="5227501" cy="729108"/>
      </dsp:txXfrm>
    </dsp:sp>
    <dsp:sp modelId="{0ACB741F-6B03-4B3F-B6F0-E729CB6990AE}">
      <dsp:nvSpPr>
        <dsp:cNvPr id="0" name=""/>
        <dsp:cNvSpPr/>
      </dsp:nvSpPr>
      <dsp:spPr>
        <a:xfrm>
          <a:off x="0" y="2123295"/>
          <a:ext cx="2962656" cy="1009993"/>
        </a:xfrm>
        <a:prstGeom prst="roundRect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MY" sz="4100" i="1" kern="1200" smtClean="0">
                      <a:latin typeface="Cambria Math" charset="0"/>
                      <a:ea typeface="Cambria Math"/>
                    </a:rPr>
                  </m:ctrlPr>
                </m:sSubPr>
                <m:e>
                  <m:r>
                    <a:rPr lang="en-MY" sz="4100" i="1" kern="1200" smtClean="0">
                      <a:latin typeface="Cambria Math"/>
                      <a:ea typeface="Cambria Math"/>
                    </a:rPr>
                    <m:t>𝛽</m:t>
                  </m:r>
                </m:e>
                <m:sub>
                  <m:r>
                    <a:rPr lang="en-MY" sz="4100" b="0" i="1" kern="1200" smtClean="0">
                      <a:latin typeface="Cambria Math"/>
                      <a:ea typeface="Cambria Math"/>
                    </a:rPr>
                    <m:t>1</m:t>
                  </m:r>
                </m:sub>
              </m:sSub>
            </m:oMath>
          </a14:m>
          <a:r>
            <a:rPr lang="en-MY" sz="4100" kern="1200" dirty="0" smtClean="0"/>
            <a:t>- globulin</a:t>
          </a:r>
          <a:endParaRPr lang="en-MY" sz="4100" kern="1200" dirty="0"/>
        </a:p>
      </dsp:txBody>
      <dsp:txXfrm>
        <a:off x="49304" y="2172599"/>
        <a:ext cx="2864048" cy="911385"/>
      </dsp:txXfrm>
    </dsp:sp>
    <dsp:sp modelId="{A7134073-1C19-4F05-B940-0D472C5B185B}">
      <dsp:nvSpPr>
        <dsp:cNvPr id="0" name=""/>
        <dsp:cNvSpPr/>
      </dsp:nvSpPr>
      <dsp:spPr>
        <a:xfrm rot="5400000">
          <a:off x="5192130" y="1055312"/>
          <a:ext cx="807994" cy="5266944"/>
        </a:xfrm>
        <a:prstGeom prst="round2SameRect">
          <a:avLst/>
        </a:prstGeom>
        <a:solidFill>
          <a:schemeClr val="accent2">
            <a:tint val="40000"/>
            <a:alpha val="90000"/>
            <a:hueOff val="3769364"/>
            <a:satOff val="-3283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769364"/>
              <a:satOff val="-3283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800" kern="1200" dirty="0" smtClean="0"/>
            <a:t>Binds to </a:t>
          </a:r>
          <a:r>
            <a:rPr lang="en-MY" sz="1800" kern="1200" dirty="0" err="1" smtClean="0"/>
            <a:t>carotinoids</a:t>
          </a:r>
          <a:endParaRPr lang="en-MY" sz="1800" kern="1200" dirty="0"/>
        </a:p>
      </dsp:txBody>
      <dsp:txXfrm rot="-5400000">
        <a:off x="2962656" y="3324230"/>
        <a:ext cx="5227501" cy="729108"/>
      </dsp:txXfrm>
    </dsp:sp>
    <dsp:sp modelId="{728E7EDA-277A-4B08-9F19-C48758C9B5C3}">
      <dsp:nvSpPr>
        <dsp:cNvPr id="0" name=""/>
        <dsp:cNvSpPr/>
      </dsp:nvSpPr>
      <dsp:spPr>
        <a:xfrm>
          <a:off x="0" y="3183788"/>
          <a:ext cx="2962656" cy="1009993"/>
        </a:xfrm>
        <a:prstGeom prst="roundRect">
          <a:avLst/>
        </a:prstGeom>
        <a:solidFill>
          <a:schemeClr val="accent2">
            <a:hueOff val="3511140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MY" sz="4100" i="1" kern="1200" smtClean="0">
                      <a:latin typeface="Cambria Math" charset="0"/>
                      <a:ea typeface="Cambria Math"/>
                    </a:rPr>
                  </m:ctrlPr>
                </m:sSubPr>
                <m:e>
                  <m:r>
                    <a:rPr lang="en-MY" sz="4100" i="1" kern="1200" smtClean="0">
                      <a:latin typeface="Cambria Math"/>
                      <a:ea typeface="Cambria Math"/>
                    </a:rPr>
                    <m:t>𝛽</m:t>
                  </m:r>
                </m:e>
                <m:sub>
                  <m:r>
                    <a:rPr lang="en-MY" sz="4100" b="0" i="1" kern="1200" smtClean="0">
                      <a:latin typeface="Cambria Math"/>
                      <a:ea typeface="Cambria Math"/>
                    </a:rPr>
                    <m:t>1</m:t>
                  </m:r>
                </m:sub>
              </m:sSub>
            </m:oMath>
          </a14:m>
          <a:r>
            <a:rPr lang="en-MY" sz="4100" kern="1200" dirty="0" smtClean="0"/>
            <a:t>- globulin</a:t>
          </a:r>
          <a:endParaRPr lang="en-MY" sz="4100" kern="1200" dirty="0"/>
        </a:p>
      </dsp:txBody>
      <dsp:txXfrm>
        <a:off x="49304" y="3233092"/>
        <a:ext cx="2864048" cy="911385"/>
      </dsp:txXfrm>
    </dsp:sp>
    <dsp:sp modelId="{A15C2ACC-057F-4923-8EC6-445A309AAD44}">
      <dsp:nvSpPr>
        <dsp:cNvPr id="0" name=""/>
        <dsp:cNvSpPr/>
      </dsp:nvSpPr>
      <dsp:spPr>
        <a:xfrm rot="5400000">
          <a:off x="5192130" y="2115805"/>
          <a:ext cx="807994" cy="5266944"/>
        </a:xfrm>
        <a:prstGeom prst="round2SameRect">
          <a:avLst/>
        </a:prstGeom>
        <a:solidFill>
          <a:schemeClr val="accent2">
            <a:tint val="40000"/>
            <a:alpha val="90000"/>
            <a:hueOff val="5025819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19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800" kern="1200" dirty="0" smtClean="0"/>
            <a:t>Binds to antigen</a:t>
          </a:r>
          <a:endParaRPr lang="en-MY" sz="1800" kern="1200" dirty="0"/>
        </a:p>
      </dsp:txBody>
      <dsp:txXfrm rot="-5400000">
        <a:off x="2962656" y="4384723"/>
        <a:ext cx="5227501" cy="729108"/>
      </dsp:txXfrm>
    </dsp:sp>
    <dsp:sp modelId="{6442410B-2DB9-4D42-BE6C-DF85624CD297}">
      <dsp:nvSpPr>
        <dsp:cNvPr id="0" name=""/>
        <dsp:cNvSpPr/>
      </dsp:nvSpPr>
      <dsp:spPr>
        <a:xfrm>
          <a:off x="0" y="4244280"/>
          <a:ext cx="2962656" cy="1009993"/>
        </a:xfrm>
        <a:prstGeom prst="round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MY" sz="4100" i="1" kern="1200" smtClean="0">
                  <a:latin typeface="Cambria Math"/>
                  <a:ea typeface="Cambria Math"/>
                </a:rPr>
                <m:t>𝛾</m:t>
              </m:r>
            </m:oMath>
          </a14:m>
          <a:r>
            <a:rPr lang="en-MY" sz="4100" kern="1200" dirty="0" smtClean="0"/>
            <a:t>- globulin</a:t>
          </a:r>
          <a:endParaRPr lang="en-MY" sz="4100" kern="1200" dirty="0"/>
        </a:p>
      </dsp:txBody>
      <dsp:txXfrm>
        <a:off x="49304" y="4293584"/>
        <a:ext cx="2864048" cy="911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8/27/17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8/27/17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EEC4-0B45-4B85-BE65-F1BC4415BF50}" type="slidenum">
              <a:rPr lang="en-MY" smtClean="0"/>
              <a:pPr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3397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852" y="6126163"/>
            <a:ext cx="889548" cy="31134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092280" y="6126163"/>
            <a:ext cx="2051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By Dr. Arshad Ali Khan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diagramData" Target="../diagrams/data40.xml"/><Relationship Id="rId8" Type="http://schemas.openxmlformats.org/officeDocument/2006/relationships/diagramLayout" Target="../diagrams/layout40.xml"/><Relationship Id="rId9" Type="http://schemas.openxmlformats.org/officeDocument/2006/relationships/diagramQuickStyle" Target="../diagrams/quickStyle40.xml"/><Relationship Id="rId10" Type="http://schemas.openxmlformats.org/officeDocument/2006/relationships/diagramColors" Target="../diagrams/colors4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harmatutor.org/pharmacology/general-pharmacology/miscellaneous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Chapter 4</a:t>
            </a:r>
            <a:br>
              <a:rPr lang="en-US" b="1" dirty="0" smtClean="0"/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MY" b="1" dirty="0"/>
              <a:t> </a:t>
            </a:r>
            <a:r>
              <a:rPr lang="en-MY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of Drugs</a:t>
            </a:r>
            <a:endParaRPr lang="en-SG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Arshad Ali Khan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Engineering Technology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arshad@ump.edu.my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473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 smtClean="0"/>
              <a:t>Plasma Protein-Drug Binding</a:t>
            </a:r>
            <a:endParaRPr lang="en-MY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000" dirty="0" smtClean="0"/>
              <a:t>Reversible</a:t>
            </a:r>
          </a:p>
          <a:p>
            <a:r>
              <a:rPr lang="en-MY" sz="2000" dirty="0" smtClean="0"/>
              <a:t>Order of binding of drugs to plasma protein</a:t>
            </a:r>
          </a:p>
          <a:p>
            <a:pPr marL="109728" indent="0">
              <a:buNone/>
            </a:pPr>
            <a:endParaRPr lang="en-MY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144000" cy="16561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11697679"/>
                  </p:ext>
                </p:extLst>
              </p:nvPr>
            </p:nvGraphicFramePr>
            <p:xfrm>
              <a:off x="179512" y="3501008"/>
              <a:ext cx="8784976" cy="3272242"/>
            </p:xfrm>
            <a:graphic>
              <a:graphicData uri="http://schemas.openxmlformats.org/drawingml/2006/table">
                <a:tbl>
                  <a:tblPr firstRow="1" bandRow="1">
                    <a:tableStyleId>{306799F8-075E-4A3A-A7F6-7FBC6576F1A4}</a:tableStyleId>
                  </a:tblPr>
                  <a:tblGrid>
                    <a:gridCol w="1599590"/>
                    <a:gridCol w="1568762"/>
                    <a:gridCol w="2016224"/>
                    <a:gridCol w="3600400"/>
                  </a:tblGrid>
                  <a:tr h="4377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Proteins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dirty="0" err="1" smtClean="0">
                              <a:solidFill>
                                <a:schemeClr val="tx1"/>
                              </a:solidFill>
                            </a:rPr>
                            <a:t>mW</a:t>
                          </a:r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 (</a:t>
                          </a:r>
                          <a:r>
                            <a:rPr lang="en-MY" dirty="0" err="1" smtClean="0">
                              <a:solidFill>
                                <a:schemeClr val="tx1"/>
                              </a:solidFill>
                            </a:rPr>
                            <a:t>kDa</a:t>
                          </a:r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Concentration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Bind to 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448721">
                    <a:tc>
                      <a:txBody>
                        <a:bodyPr/>
                        <a:lstStyle/>
                        <a:p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Albumin 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65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35 – 50 g/L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Both</a:t>
                          </a:r>
                          <a:r>
                            <a:rPr lang="en-MY" baseline="0" dirty="0" smtClean="0">
                              <a:solidFill>
                                <a:schemeClr val="tx1"/>
                              </a:solidFill>
                            </a:rPr>
                            <a:t> anionic and cationic, involves hydrophobic bond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256412">
                    <a:tc>
                      <a:txBody>
                        <a:bodyPr/>
                        <a:lstStyle/>
                        <a:p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Glycoprotein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0.4 – 1.0 g/L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Basic drugs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565432">
                    <a:tc>
                      <a:txBody>
                        <a:bodyPr/>
                        <a:lstStyle/>
                        <a:p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Lipoproteins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200 – 3,400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Variable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Basic, lipophilic drugs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448721">
                    <a:tc>
                      <a:txBody>
                        <a:bodyPr/>
                        <a:lstStyle/>
                        <a:p>
                          <a:pPr lvl="0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MY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MY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MY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- globulin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59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0.03</a:t>
                          </a:r>
                          <a:r>
                            <a:rPr lang="en-MY" baseline="0" dirty="0" smtClean="0">
                              <a:solidFill>
                                <a:schemeClr val="tx1"/>
                              </a:solidFill>
                            </a:rPr>
                            <a:t> – 0.07 g/L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Steroids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25641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MY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MY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MY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- globulin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132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0.25</a:t>
                          </a:r>
                          <a:r>
                            <a:rPr lang="en-MY" baseline="0" dirty="0" smtClean="0">
                              <a:solidFill>
                                <a:schemeClr val="tx1"/>
                              </a:solidFill>
                            </a:rPr>
                            <a:t> – 0.6 g/L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Vitamin</a:t>
                          </a:r>
                          <a:r>
                            <a:rPr lang="en-MY" baseline="0" dirty="0" smtClean="0">
                              <a:solidFill>
                                <a:schemeClr val="tx1"/>
                              </a:solidFill>
                            </a:rPr>
                            <a:t>s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448721">
                    <a:tc>
                      <a:txBody>
                        <a:bodyPr/>
                        <a:lstStyle/>
                        <a:p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Blood cell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64.5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110</a:t>
                          </a:r>
                          <a:r>
                            <a:rPr lang="en-MY" baseline="0" dirty="0" smtClean="0">
                              <a:solidFill>
                                <a:schemeClr val="tx1"/>
                              </a:solidFill>
                            </a:rPr>
                            <a:t> – 160 g/L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Phenytoin, pentobarbital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11697679"/>
                  </p:ext>
                </p:extLst>
              </p:nvPr>
            </p:nvGraphicFramePr>
            <p:xfrm>
              <a:off x="179512" y="3501008"/>
              <a:ext cx="8784976" cy="3272242"/>
            </p:xfrm>
            <a:graphic>
              <a:graphicData uri="http://schemas.openxmlformats.org/drawingml/2006/table">
                <a:tbl>
                  <a:tblPr firstRow="1" bandRow="1">
                    <a:tableStyleId>{306799F8-075E-4A3A-A7F6-7FBC6576F1A4}</a:tableStyleId>
                  </a:tblPr>
                  <a:tblGrid>
                    <a:gridCol w="1599590"/>
                    <a:gridCol w="1568762"/>
                    <a:gridCol w="2016224"/>
                    <a:gridCol w="3600400"/>
                  </a:tblGrid>
                  <a:tr h="4377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Proteins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dirty="0" err="1" smtClean="0">
                              <a:solidFill>
                                <a:schemeClr val="tx1"/>
                              </a:solidFill>
                            </a:rPr>
                            <a:t>mW</a:t>
                          </a:r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 (</a:t>
                          </a:r>
                          <a:r>
                            <a:rPr lang="en-MY" dirty="0" err="1" smtClean="0">
                              <a:solidFill>
                                <a:schemeClr val="tx1"/>
                              </a:solidFill>
                            </a:rPr>
                            <a:t>kDa</a:t>
                          </a:r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Concentration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Bind to 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Albumin 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65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35 – 50 g/L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Both</a:t>
                          </a:r>
                          <a:r>
                            <a:rPr lang="en-MY" baseline="0" dirty="0" smtClean="0">
                              <a:solidFill>
                                <a:schemeClr val="tx1"/>
                              </a:solidFill>
                            </a:rPr>
                            <a:t> anionic and cationic, involves hydrophobic bond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Glycoprotein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0.4 – 1.0 g/L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Basic drugs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565432">
                    <a:tc>
                      <a:txBody>
                        <a:bodyPr/>
                        <a:lstStyle/>
                        <a:p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Lipoproteins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200 – 3,400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Variable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Basic, lipophilic drugs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4487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662" t="-452703" r="-452471" b="-19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59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0.03</a:t>
                          </a:r>
                          <a:r>
                            <a:rPr lang="en-MY" baseline="0" dirty="0" smtClean="0">
                              <a:solidFill>
                                <a:schemeClr val="tx1"/>
                              </a:solidFill>
                            </a:rPr>
                            <a:t> – 0.07 g/L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Steroids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662" t="-681667" r="-452471" b="-14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132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0.25</a:t>
                          </a:r>
                          <a:r>
                            <a:rPr lang="en-MY" baseline="0" dirty="0" smtClean="0">
                              <a:solidFill>
                                <a:schemeClr val="tx1"/>
                              </a:solidFill>
                            </a:rPr>
                            <a:t> – 0.6 g/L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Vitamin</a:t>
                          </a:r>
                          <a:r>
                            <a:rPr lang="en-MY" baseline="0" dirty="0" smtClean="0">
                              <a:solidFill>
                                <a:schemeClr val="tx1"/>
                              </a:solidFill>
                            </a:rPr>
                            <a:t>s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448721">
                    <a:tc>
                      <a:txBody>
                        <a:bodyPr/>
                        <a:lstStyle/>
                        <a:p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Blood cell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64.5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110</a:t>
                          </a:r>
                          <a:r>
                            <a:rPr lang="en-MY" baseline="0" dirty="0" smtClean="0">
                              <a:solidFill>
                                <a:schemeClr val="tx1"/>
                              </a:solidFill>
                            </a:rPr>
                            <a:t> – 160 g/L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MY" dirty="0" smtClean="0">
                              <a:solidFill>
                                <a:schemeClr val="tx1"/>
                              </a:solidFill>
                            </a:rPr>
                            <a:t>Phenytoin, pentobarbital</a:t>
                          </a:r>
                          <a:endParaRPr lang="en-MY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456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38" y="1268760"/>
          <a:ext cx="565058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Human Serum Albumin</a:t>
            </a:r>
            <a:endParaRPr lang="en-MY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68760"/>
            <a:ext cx="3152006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6136" y="3471391"/>
            <a:ext cx="31520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dirty="0" smtClean="0"/>
              <a:t>Drugs can bind to more than one binding site</a:t>
            </a:r>
          </a:p>
          <a:p>
            <a:pPr algn="just"/>
            <a:endParaRPr lang="en-MY" dirty="0"/>
          </a:p>
          <a:p>
            <a:pPr algn="just"/>
            <a:r>
              <a:rPr lang="en-MY" dirty="0" smtClean="0"/>
              <a:t>Group of drugs at same site, compete for binding</a:t>
            </a:r>
          </a:p>
          <a:p>
            <a:endParaRPr lang="en-MY" dirty="0"/>
          </a:p>
          <a:p>
            <a:pPr algn="just"/>
            <a:r>
              <a:rPr lang="en-MY" dirty="0" smtClean="0"/>
              <a:t>Drug that bind to one site, do not inhibit drug on the other site but might promote or retard binding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3385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4330824" cy="3243815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n-MY" dirty="0" smtClean="0"/>
              <a:t>Can undergoes the hydrophobic bonding due to their high lipid content </a:t>
            </a:r>
          </a:p>
          <a:p>
            <a:pPr marL="109728" indent="0" algn="just">
              <a:buNone/>
            </a:pPr>
            <a:endParaRPr lang="en-MY" dirty="0" smtClean="0"/>
          </a:p>
          <a:p>
            <a:pPr algn="just"/>
            <a:r>
              <a:rPr lang="en-MY" dirty="0" smtClean="0"/>
              <a:t>By dissolving in the lipid core of the protein</a:t>
            </a:r>
          </a:p>
          <a:p>
            <a:pPr marL="109728" indent="0" algn="just">
              <a:buNone/>
            </a:pPr>
            <a:endParaRPr lang="en-MY" dirty="0" smtClean="0"/>
          </a:p>
          <a:p>
            <a:pPr algn="just"/>
            <a:r>
              <a:rPr lang="en-MY" dirty="0"/>
              <a:t>L</a:t>
            </a:r>
            <a:r>
              <a:rPr lang="en-MY" dirty="0" smtClean="0"/>
              <a:t>ipid content decide the binding capacity</a:t>
            </a:r>
          </a:p>
          <a:p>
            <a:pPr marL="109728" indent="0" algn="just">
              <a:buNone/>
            </a:pPr>
            <a:endParaRPr lang="en-MY" dirty="0" smtClean="0"/>
          </a:p>
          <a:p>
            <a:pPr algn="just"/>
            <a:r>
              <a:rPr lang="en-MY" dirty="0" smtClean="0"/>
              <a:t>Molecular weight depends on chemical composition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Lipoproteins</a:t>
            </a:r>
            <a:endParaRPr lang="en-MY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07504" y="4719320"/>
          <a:ext cx="8928992" cy="18491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312368"/>
                <a:gridCol w="3240360"/>
                <a:gridCol w="237626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Classifications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Characteristics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Macromolecules </a:t>
                      </a:r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 smtClean="0"/>
                        <a:t>Chylomicrons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Least dense, large in size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 smtClean="0"/>
                        <a:t>Very low</a:t>
                      </a:r>
                      <a:r>
                        <a:rPr lang="en-MY" baseline="0" dirty="0" smtClean="0"/>
                        <a:t> density lipoprotein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Rich</a:t>
                      </a:r>
                      <a:r>
                        <a:rPr lang="en-MY" baseline="0" dirty="0" smtClean="0"/>
                        <a:t> in triglyceride</a:t>
                      </a:r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 smtClean="0"/>
                        <a:t>Low density lipoprotein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Predominant in human 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 smtClean="0"/>
                        <a:t>High density lipoprotein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Most dense,</a:t>
                      </a:r>
                      <a:r>
                        <a:rPr lang="en-MY" baseline="0" dirty="0" smtClean="0"/>
                        <a:t> smaller in size</a:t>
                      </a:r>
                      <a:endParaRPr lang="en-MY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Rich in </a:t>
                      </a:r>
                      <a:r>
                        <a:rPr lang="en-MY" dirty="0" err="1" smtClean="0"/>
                        <a:t>apoproteins</a:t>
                      </a:r>
                      <a:endParaRPr lang="en-MY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92081" y="1403484"/>
            <a:ext cx="37880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Lucida Sans Unicode" pitchFamily="34" charset="0"/>
              <a:buChar char="‣"/>
            </a:pPr>
            <a:r>
              <a:rPr lang="en-MY" dirty="0" smtClean="0"/>
              <a:t>Non competitive</a:t>
            </a:r>
          </a:p>
          <a:p>
            <a:r>
              <a:rPr lang="en-MY" dirty="0" smtClean="0"/>
              <a:t>– not specific to binding sites</a:t>
            </a:r>
          </a:p>
          <a:p>
            <a:pPr marL="285750" indent="-285750">
              <a:buFontTx/>
              <a:buChar char="-"/>
            </a:pPr>
            <a:r>
              <a:rPr lang="en-MY" dirty="0" smtClean="0"/>
              <a:t>not depending on drug concentration</a:t>
            </a:r>
          </a:p>
          <a:p>
            <a:endParaRPr lang="en-MY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Lucida Sans Unicode" pitchFamily="34" charset="0"/>
              <a:buChar char="‣"/>
            </a:pPr>
            <a:r>
              <a:rPr lang="en-MY" dirty="0" smtClean="0"/>
              <a:t>Become significant</a:t>
            </a:r>
          </a:p>
          <a:p>
            <a:r>
              <a:rPr lang="en-MY" dirty="0" smtClean="0"/>
              <a:t>- when drug predominantly bind to them</a:t>
            </a:r>
          </a:p>
          <a:p>
            <a:r>
              <a:rPr lang="en-MY" dirty="0" smtClean="0"/>
              <a:t>- when level of HAS &amp; AAG decreased</a:t>
            </a:r>
          </a:p>
          <a:p>
            <a:r>
              <a:rPr lang="en-MY" dirty="0"/>
              <a:t>	</a:t>
            </a:r>
            <a:r>
              <a:rPr lang="en-MY" dirty="0" smtClean="0"/>
              <a:t>	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505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457200" y="1196752"/>
              <a:ext cx="8229600" cy="525658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98580019"/>
                  </p:ext>
                </p:extLst>
              </p:nvPr>
            </p:nvGraphicFramePr>
            <p:xfrm>
              <a:off x="457200" y="1196752"/>
              <a:ext cx="8229600" cy="525658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err="1" smtClean="0"/>
              <a:t>Immuno</a:t>
            </a:r>
            <a:r>
              <a:rPr lang="en-MY" dirty="0" smtClean="0"/>
              <a:t>-globulins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6330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MY" sz="2400" dirty="0" smtClean="0"/>
              <a:t>The drugs which are highly bound to the plasma proteins have </a:t>
            </a:r>
            <a:r>
              <a:rPr lang="en-MY" sz="2400" dirty="0"/>
              <a:t>low fraction of free drugs, thus lowering the volume of </a:t>
            </a:r>
            <a:r>
              <a:rPr lang="en-MY" sz="2400" dirty="0" smtClean="0"/>
              <a:t>distribution</a:t>
            </a:r>
            <a:endParaRPr lang="en-MY" sz="2400" dirty="0"/>
          </a:p>
          <a:p>
            <a:pPr algn="just"/>
            <a:r>
              <a:rPr lang="en-MY" sz="2400" dirty="0"/>
              <a:t>Plasma protein-bound drug does not diffuse easily hence less extensively distributed to </a:t>
            </a:r>
            <a:r>
              <a:rPr lang="en-MY" sz="2400" dirty="0" smtClean="0"/>
              <a:t>tissues</a:t>
            </a:r>
          </a:p>
          <a:p>
            <a:pPr algn="just"/>
            <a:r>
              <a:rPr lang="en-MY" sz="2400" dirty="0" smtClean="0"/>
              <a:t>The drugs bounded with plasma protein does not diffuse readily and thus the distribution into the tissue is also very low</a:t>
            </a:r>
            <a:endParaRPr lang="en-MY" sz="2400" dirty="0"/>
          </a:p>
          <a:p>
            <a:pPr algn="just"/>
            <a:r>
              <a:rPr lang="en-MY" sz="2400" dirty="0" smtClean="0"/>
              <a:t>Therefore, the free drug molecules are responsible for the drugs’ therapeutic activity</a:t>
            </a:r>
          </a:p>
          <a:p>
            <a:pPr lvl="3" algn="just">
              <a:buClr>
                <a:schemeClr val="tx1">
                  <a:lumMod val="95000"/>
                  <a:lumOff val="5000"/>
                </a:schemeClr>
              </a:buClr>
              <a:buSzPct val="107000"/>
              <a:buFont typeface="Lucida Sans Unicode" pitchFamily="34" charset="0"/>
              <a:buChar char="∴"/>
            </a:pPr>
            <a:r>
              <a:rPr lang="en-MY" sz="2400" dirty="0" smtClean="0"/>
              <a:t>Free-drug concentration correlates with the effects	</a:t>
            </a:r>
          </a:p>
          <a:p>
            <a:pPr algn="just"/>
            <a:endParaRPr lang="en-MY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 smtClean="0"/>
              <a:t>Drug Distribution &amp; </a:t>
            </a:r>
            <a:r>
              <a:rPr lang="en-MY" dirty="0"/>
              <a:t>Drug Effects</a:t>
            </a:r>
          </a:p>
        </p:txBody>
      </p:sp>
    </p:spTree>
    <p:extLst>
      <p:ext uri="{BB962C8B-B14F-4D97-AF65-F5344CB8AC3E}">
        <p14:creationId xmlns:p14="http://schemas.microsoft.com/office/powerpoint/2010/main" val="5660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82976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Factors Affecting Distribution Of Drugs</a:t>
            </a:r>
            <a:endParaRPr lang="en-MY" sz="2800" b="1" dirty="0"/>
          </a:p>
        </p:txBody>
      </p:sp>
    </p:spTree>
    <p:extLst>
      <p:ext uri="{BB962C8B-B14F-4D97-AF65-F5344CB8AC3E}">
        <p14:creationId xmlns:p14="http://schemas.microsoft.com/office/powerpoint/2010/main" val="54052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3052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There are some important reason for the non uniform distribution of the drug throughout the body.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Drug uptake from plasma to tissue is different in different tissue due to different rate and extent of drug uptake.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Other factors that affects the drug distribution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76672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84784"/>
            <a:ext cx="7746084" cy="5040560"/>
          </a:xfrm>
        </p:spPr>
        <p:txBody>
          <a:bodyPr>
            <a:noAutofit/>
          </a:bodyPr>
          <a:lstStyle/>
          <a:p>
            <a:pPr marL="624078" indent="-514350">
              <a:buNone/>
            </a:pPr>
            <a:r>
              <a:rPr lang="en-MY" sz="2400" dirty="0" smtClean="0">
                <a:latin typeface="Times New Roman" pitchFamily="18" charset="0"/>
                <a:cs typeface="Times New Roman" pitchFamily="18" charset="0"/>
              </a:rPr>
              <a:t>1. Drug tissue permeability</a:t>
            </a:r>
          </a:p>
          <a:p>
            <a:pPr marL="624078" indent="-514350">
              <a:buFont typeface="Wingdings" pitchFamily="2" charset="2"/>
              <a:buChar char="Ø"/>
            </a:pPr>
            <a:r>
              <a:rPr lang="en-MY" sz="2400" dirty="0" smtClean="0">
                <a:latin typeface="Times New Roman" pitchFamily="18" charset="0"/>
                <a:cs typeface="Times New Roman" pitchFamily="18" charset="0"/>
              </a:rPr>
              <a:t>Physicochemical properties of the drug</a:t>
            </a:r>
          </a:p>
          <a:p>
            <a:pPr marL="624078" indent="-514350">
              <a:buFont typeface="Wingdings" pitchFamily="2" charset="2"/>
              <a:buChar char="Ø"/>
            </a:pPr>
            <a:r>
              <a:rPr lang="en-MY" sz="2400" dirty="0" smtClean="0">
                <a:latin typeface="Times New Roman" pitchFamily="18" charset="0"/>
                <a:cs typeface="Times New Roman" pitchFamily="18" charset="0"/>
              </a:rPr>
              <a:t>Physiological barriers in diffusion process</a:t>
            </a:r>
          </a:p>
          <a:p>
            <a:pPr marL="109728" indent="0">
              <a:buNone/>
            </a:pPr>
            <a:endParaRPr lang="en-MY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MY" sz="2400" dirty="0" smtClean="0">
                <a:latin typeface="Times New Roman" pitchFamily="18" charset="0"/>
                <a:cs typeface="Times New Roman" pitchFamily="18" charset="0"/>
              </a:rPr>
              <a:t>2.Organ or tissue and perfusion rate</a:t>
            </a:r>
          </a:p>
          <a:p>
            <a:pPr>
              <a:buNone/>
            </a:pPr>
            <a:endParaRPr lang="en-MY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MY" sz="2400" dirty="0" smtClean="0">
                <a:latin typeface="Times New Roman" pitchFamily="18" charset="0"/>
                <a:cs typeface="Times New Roman" pitchFamily="18" charset="0"/>
              </a:rPr>
              <a:t>3.Binding of drug to tissue components</a:t>
            </a:r>
          </a:p>
          <a:p>
            <a:pPr>
              <a:buFont typeface="Wingdings" pitchFamily="2" charset="2"/>
              <a:buChar char="Ø"/>
            </a:pPr>
            <a:r>
              <a:rPr lang="en-MY" sz="2400" dirty="0" smtClean="0">
                <a:latin typeface="Times New Roman" pitchFamily="18" charset="0"/>
                <a:cs typeface="Times New Roman" pitchFamily="18" charset="0"/>
              </a:rPr>
              <a:t>    Drug binding to blood components</a:t>
            </a:r>
          </a:p>
          <a:p>
            <a:pPr>
              <a:buFont typeface="Wingdings" pitchFamily="2" charset="2"/>
              <a:buChar char="Ø"/>
            </a:pPr>
            <a:r>
              <a:rPr lang="en-MY" sz="2400" dirty="0" smtClean="0">
                <a:latin typeface="Times New Roman" pitchFamily="18" charset="0"/>
                <a:cs typeface="Times New Roman" pitchFamily="18" charset="0"/>
              </a:rPr>
              <a:t>    Drug binding to extra vascular tissue proteins</a:t>
            </a:r>
          </a:p>
          <a:p>
            <a:pPr marL="0" indent="0">
              <a:buNone/>
            </a:pP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14023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MY" sz="2400" dirty="0">
                <a:latin typeface="Times New Roman" pitchFamily="18" charset="0"/>
                <a:cs typeface="Times New Roman" pitchFamily="18" charset="0"/>
              </a:rPr>
              <a:t>4.Miscellaneous factors:</a:t>
            </a:r>
            <a:endParaRPr lang="en-MY" sz="2400" dirty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Font typeface="Wingdings" pitchFamily="2" charset="2"/>
              <a:buChar char="Ø"/>
            </a:pPr>
            <a:r>
              <a:rPr lang="en-MY" sz="2400" dirty="0">
                <a:latin typeface="Times New Roman" pitchFamily="18" charset="0"/>
                <a:cs typeface="Times New Roman" pitchFamily="18" charset="0"/>
              </a:rPr>
              <a:t>Age</a:t>
            </a:r>
          </a:p>
          <a:p>
            <a:pPr>
              <a:buFont typeface="Wingdings" pitchFamily="2" charset="2"/>
              <a:buChar char="Ø"/>
            </a:pPr>
            <a:r>
              <a:rPr lang="en-MY" sz="2400" dirty="0">
                <a:latin typeface="Times New Roman" pitchFamily="18" charset="0"/>
                <a:cs typeface="Times New Roman" pitchFamily="18" charset="0"/>
              </a:rPr>
              <a:t>Pregnancy</a:t>
            </a:r>
          </a:p>
          <a:p>
            <a:pPr>
              <a:buFont typeface="Wingdings" pitchFamily="2" charset="2"/>
              <a:buChar char="Ø"/>
            </a:pPr>
            <a:r>
              <a:rPr lang="en-MY" sz="2400" dirty="0">
                <a:latin typeface="Times New Roman" pitchFamily="18" charset="0"/>
                <a:cs typeface="Times New Roman" pitchFamily="18" charset="0"/>
              </a:rPr>
              <a:t>Obesity</a:t>
            </a:r>
          </a:p>
          <a:p>
            <a:pPr>
              <a:buFont typeface="Wingdings" pitchFamily="2" charset="2"/>
              <a:buChar char="Ø"/>
            </a:pPr>
            <a:r>
              <a:rPr lang="en-MY" sz="2400" dirty="0">
                <a:latin typeface="Times New Roman" pitchFamily="18" charset="0"/>
                <a:cs typeface="Times New Roman" pitchFamily="18" charset="0"/>
              </a:rPr>
              <a:t>Diet</a:t>
            </a:r>
          </a:p>
          <a:p>
            <a:pPr>
              <a:buFont typeface="Wingdings" pitchFamily="2" charset="2"/>
              <a:buChar char="Ø"/>
            </a:pPr>
            <a:r>
              <a:rPr lang="en-MY" sz="2400" dirty="0">
                <a:latin typeface="Times New Roman" pitchFamily="18" charset="0"/>
                <a:cs typeface="Times New Roman" pitchFamily="18" charset="0"/>
              </a:rPr>
              <a:t>Diseased state</a:t>
            </a:r>
          </a:p>
          <a:p>
            <a:pPr>
              <a:buFont typeface="Wingdings" pitchFamily="2" charset="2"/>
              <a:buChar char="Ø"/>
            </a:pPr>
            <a:r>
              <a:rPr lang="en-MY" sz="2400" dirty="0">
                <a:latin typeface="Times New Roman" pitchFamily="18" charset="0"/>
                <a:cs typeface="Times New Roman" pitchFamily="18" charset="0"/>
              </a:rPr>
              <a:t>Drug interaction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6067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2048"/>
            <a:ext cx="8229600" cy="1143000"/>
          </a:xfrm>
        </p:spPr>
        <p:txBody>
          <a:bodyPr>
            <a:normAutofit/>
          </a:bodyPr>
          <a:lstStyle/>
          <a:p>
            <a:r>
              <a:rPr lang="en-MY" sz="2800" dirty="0" smtClean="0">
                <a:latin typeface="+mj-lt"/>
              </a:rPr>
              <a:t>References</a:t>
            </a:r>
            <a:endParaRPr lang="en-MY" sz="2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434" y="1484784"/>
            <a:ext cx="8105702" cy="4968552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MY" dirty="0" smtClean="0"/>
              <a:t>Rowland, M. and T. N. Tozer (2005). </a:t>
            </a:r>
            <a:r>
              <a:rPr lang="en-MY" u="sng" dirty="0" smtClean="0"/>
              <a:t>Clinical pharmacokinetics/pharmacodynamics</a:t>
            </a:r>
            <a:r>
              <a:rPr lang="en-MY" dirty="0" smtClean="0"/>
              <a:t>, Lippincott Williams and Wilkins Philadelphia.</a:t>
            </a:r>
          </a:p>
          <a:p>
            <a:pPr marL="514350" indent="-514350">
              <a:buFont typeface="+mj-lt"/>
              <a:buAutoNum type="arabicPeriod"/>
            </a:pPr>
            <a:r>
              <a:rPr lang="en-MY" dirty="0" err="1" smtClean="0"/>
              <a:t>Shargel</a:t>
            </a:r>
            <a:r>
              <a:rPr lang="en-MY" dirty="0" smtClean="0"/>
              <a:t>, L. and A. B. C. Yu (1999). </a:t>
            </a:r>
            <a:r>
              <a:rPr lang="en-MY" u="sng" dirty="0" smtClean="0"/>
              <a:t>Applied biopharmaceutics &amp; pharmacokinetics</a:t>
            </a:r>
            <a:r>
              <a:rPr lang="en-MY" dirty="0" smtClean="0"/>
              <a:t>. Stamford, Conn. :, Appleton &amp; Lange.</a:t>
            </a:r>
            <a:r>
              <a:rPr lang="da-DK" dirty="0"/>
              <a:t> </a:t>
            </a:r>
            <a:endParaRPr lang="da-DK" dirty="0" smtClean="0"/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Shargel</a:t>
            </a:r>
            <a:r>
              <a:rPr lang="da-DK" dirty="0"/>
              <a:t>, L., et al. (2005). </a:t>
            </a:r>
            <a:r>
              <a:rPr lang="da-DK" u="sng" dirty="0"/>
              <a:t>Applied biopharmaceutics &amp; pharmacokinetics</a:t>
            </a:r>
            <a:r>
              <a:rPr lang="en-MY" dirty="0"/>
              <a:t>. New York :, Appleton &amp; Lange Reviews/McGraw-Hill, Medical Pub. Division</a:t>
            </a:r>
            <a:r>
              <a:rPr lang="en-MY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MY" dirty="0" err="1" smtClean="0"/>
              <a:t>Brahmankar</a:t>
            </a:r>
            <a:r>
              <a:rPr lang="en-MY" dirty="0" smtClean="0"/>
              <a:t>, D. M. and S. B. Jaiswal (1995). </a:t>
            </a:r>
            <a:r>
              <a:rPr lang="en-MY" u="sng" dirty="0" smtClean="0"/>
              <a:t>Biopharmaceutics and Pharmacokinetics: A Treatise</a:t>
            </a:r>
            <a:r>
              <a:rPr lang="en-MY" dirty="0" smtClean="0"/>
              <a:t>, </a:t>
            </a:r>
            <a:r>
              <a:rPr lang="en-MY" dirty="0" err="1" smtClean="0"/>
              <a:t>Vallabh</a:t>
            </a:r>
            <a:r>
              <a:rPr lang="en-MY" dirty="0" smtClean="0"/>
              <a:t> </a:t>
            </a:r>
            <a:r>
              <a:rPr lang="en-MY" dirty="0" err="1" smtClean="0"/>
              <a:t>Prakashan</a:t>
            </a:r>
            <a:r>
              <a:rPr lang="en-MY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MY" dirty="0" err="1" smtClean="0"/>
              <a:t>Panyam</a:t>
            </a:r>
            <a:r>
              <a:rPr lang="en-MY" dirty="0" smtClean="0"/>
              <a:t>, J. and Y. </a:t>
            </a:r>
            <a:r>
              <a:rPr lang="en-MY" dirty="0" err="1" smtClean="0"/>
              <a:t>Patil</a:t>
            </a:r>
            <a:r>
              <a:rPr lang="en-MY" dirty="0" smtClean="0"/>
              <a:t> (2008). "Distribution: Movement of Drugs through the Body." </a:t>
            </a:r>
            <a:r>
              <a:rPr lang="en-MY" u="sng" dirty="0" smtClean="0"/>
              <a:t>Pharmaceutical Sciences </a:t>
            </a:r>
            <a:r>
              <a:rPr lang="en-MY" u="sng" dirty="0" err="1" smtClean="0"/>
              <a:t>Encyclopedia</a:t>
            </a:r>
            <a:r>
              <a:rPr lang="en-MY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MY" dirty="0" err="1" smtClean="0"/>
              <a:t>MacKichan</a:t>
            </a:r>
            <a:r>
              <a:rPr lang="en-MY" dirty="0" smtClean="0"/>
              <a:t>, J. J. (1984). "Pharmacokinetic consequences of drug displacement from blood and tissue proteins." </a:t>
            </a:r>
            <a:r>
              <a:rPr lang="en-MY" u="sng" dirty="0" smtClean="0"/>
              <a:t>Clinical pharmacokinetics</a:t>
            </a:r>
            <a:r>
              <a:rPr lang="en-MY" dirty="0" smtClean="0"/>
              <a:t> </a:t>
            </a:r>
            <a:r>
              <a:rPr lang="en-MY" b="1" dirty="0" smtClean="0"/>
              <a:t>9</a:t>
            </a:r>
            <a:r>
              <a:rPr lang="en-MY" dirty="0" smtClean="0"/>
              <a:t>(1): 32-41.</a:t>
            </a:r>
          </a:p>
          <a:p>
            <a:pPr marL="514350" indent="-514350">
              <a:buFont typeface="+mj-lt"/>
              <a:buAutoNum type="arabicPeriod"/>
            </a:pPr>
            <a:r>
              <a:rPr lang="en-MY" dirty="0" smtClean="0"/>
              <a:t>Lloyd, J. B. (2000). "Lysosome membrane permeability: implications for drug delivery." </a:t>
            </a:r>
            <a:r>
              <a:rPr lang="en-MY" u="sng" dirty="0" smtClean="0"/>
              <a:t>Advanced drug delivery reviews</a:t>
            </a:r>
            <a:r>
              <a:rPr lang="en-MY" dirty="0" smtClean="0"/>
              <a:t> </a:t>
            </a:r>
            <a:r>
              <a:rPr lang="en-MY" b="1" dirty="0" smtClean="0"/>
              <a:t>41</a:t>
            </a:r>
            <a:r>
              <a:rPr lang="en-MY" dirty="0" smtClean="0"/>
              <a:t>(2): 189-200.</a:t>
            </a:r>
            <a:endParaRPr lang="en-MY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MY" dirty="0" err="1" smtClean="0"/>
              <a:t>Mushambi</a:t>
            </a:r>
            <a:r>
              <a:rPr lang="en-MY" dirty="0" smtClean="0"/>
              <a:t>, C., et al. (2003). "Physiology of pregnancy." </a:t>
            </a:r>
            <a:r>
              <a:rPr lang="en-MY" u="sng" dirty="0" smtClean="0"/>
              <a:t>Fundamentals of Anaesthesia. Second edition. Greenwich Medical Media, London</a:t>
            </a:r>
            <a:r>
              <a:rPr lang="en-MY" dirty="0" smtClean="0"/>
              <a:t>: 511-528.</a:t>
            </a:r>
            <a:endParaRPr lang="en-MY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MY" dirty="0" err="1" smtClean="0"/>
              <a:t>Pacifici</a:t>
            </a:r>
            <a:r>
              <a:rPr lang="en-MY" dirty="0" smtClean="0"/>
              <a:t>, G. M. and R. </a:t>
            </a:r>
            <a:r>
              <a:rPr lang="en-MY" dirty="0" err="1" smtClean="0"/>
              <a:t>Nottoli</a:t>
            </a:r>
            <a:r>
              <a:rPr lang="en-MY" dirty="0" smtClean="0"/>
              <a:t> (1995). "Placental transfer of drugs administered to the mother." </a:t>
            </a:r>
            <a:r>
              <a:rPr lang="en-MY" u="sng" dirty="0" smtClean="0"/>
              <a:t>Clinical pharmacokinetics</a:t>
            </a:r>
            <a:r>
              <a:rPr lang="en-MY" dirty="0" smtClean="0"/>
              <a:t> </a:t>
            </a:r>
            <a:r>
              <a:rPr lang="en-MY" b="1" dirty="0" smtClean="0"/>
              <a:t>28</a:t>
            </a:r>
            <a:r>
              <a:rPr lang="en-MY" dirty="0" smtClean="0"/>
              <a:t>(3): 235-269.</a:t>
            </a:r>
            <a:endParaRPr lang="en-MY" u="sng" dirty="0" smtClean="0"/>
          </a:p>
          <a:p>
            <a:endParaRPr lang="en-MY" u="sng" dirty="0"/>
          </a:p>
        </p:txBody>
      </p:sp>
    </p:spTree>
    <p:extLst>
      <p:ext uri="{BB962C8B-B14F-4D97-AF65-F5344CB8AC3E}">
        <p14:creationId xmlns:p14="http://schemas.microsoft.com/office/powerpoint/2010/main" val="16038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distribution?</a:t>
            </a:r>
            <a:endParaRPr lang="en-MY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MY" sz="2000" dirty="0" smtClean="0"/>
              <a:t>Refers to the reversible movement of drug from blood to various tissues of the body. (Rowland and Tozer 2005)</a:t>
            </a:r>
          </a:p>
          <a:p>
            <a:pPr algn="just"/>
            <a:r>
              <a:rPr lang="en-MY" sz="2000" dirty="0" smtClean="0"/>
              <a:t>It is basically depends on the physicochemical properties of the therapeutic agent and blood circulation in the tissue.</a:t>
            </a:r>
          </a:p>
          <a:p>
            <a:pPr algn="just"/>
            <a:r>
              <a:rPr lang="en-MY" sz="2000" dirty="0" smtClean="0"/>
              <a:t>Passive process, driving force is concentration gradient between the blood and the extravascular tissues. (</a:t>
            </a:r>
            <a:r>
              <a:rPr lang="en-MY" sz="2000" dirty="0" err="1" smtClean="0"/>
              <a:t>Brahmankar</a:t>
            </a:r>
            <a:r>
              <a:rPr lang="en-MY" sz="2000" dirty="0" smtClean="0"/>
              <a:t> and Jaiswal 1995)</a:t>
            </a:r>
          </a:p>
          <a:p>
            <a:pPr algn="just"/>
            <a:r>
              <a:rPr lang="en-MY" sz="2000" dirty="0" smtClean="0"/>
              <a:t>The rate and extent of distribution to different tissues affects the duration and magnitude of therapeutic effect and toxicity. (</a:t>
            </a:r>
            <a:r>
              <a:rPr lang="en-MY" sz="2000" dirty="0" err="1" smtClean="0"/>
              <a:t>Shargel</a:t>
            </a:r>
            <a:r>
              <a:rPr lang="en-MY" sz="2000" dirty="0" smtClean="0"/>
              <a:t> and Yu 1999)</a:t>
            </a:r>
            <a:endParaRPr lang="en-MY" sz="2000" dirty="0"/>
          </a:p>
        </p:txBody>
      </p:sp>
    </p:spTree>
    <p:extLst>
      <p:ext uri="{BB962C8B-B14F-4D97-AF65-F5344CB8AC3E}">
        <p14:creationId xmlns:p14="http://schemas.microsoft.com/office/powerpoint/2010/main" val="20697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386807"/>
          </a:xfrm>
        </p:spPr>
        <p:txBody>
          <a:bodyPr>
            <a:normAutofit/>
          </a:bodyPr>
          <a:lstStyle/>
          <a:p>
            <a:r>
              <a:rPr lang="en-GB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1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8680"/>
            <a:ext cx="6048672" cy="4881634"/>
          </a:xfrm>
        </p:spPr>
      </p:pic>
      <p:sp>
        <p:nvSpPr>
          <p:cNvPr id="5" name="TextBox 4"/>
          <p:cNvSpPr txBox="1"/>
          <p:nvPr/>
        </p:nvSpPr>
        <p:spPr>
          <a:xfrm>
            <a:off x="1403648" y="5479019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Interrelationship between different processes of drug disposition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1976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/>
          <p:cNvSpPr/>
          <p:nvPr/>
        </p:nvSpPr>
        <p:spPr>
          <a:xfrm>
            <a:off x="7843772" y="5601735"/>
            <a:ext cx="504056" cy="4696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6" name="Rectangle 35"/>
          <p:cNvSpPr/>
          <p:nvPr/>
        </p:nvSpPr>
        <p:spPr>
          <a:xfrm>
            <a:off x="895000" y="5642426"/>
            <a:ext cx="432048" cy="4290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20450"/>
            <a:ext cx="8229600" cy="777192"/>
          </a:xfrm>
        </p:spPr>
        <p:txBody>
          <a:bodyPr>
            <a:normAutofit/>
          </a:bodyPr>
          <a:lstStyle/>
          <a:p>
            <a:r>
              <a:rPr lang="en-M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in Drug Distribution</a:t>
            </a:r>
            <a:endParaRPr lang="en-MY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97524"/>
            <a:ext cx="8572564" cy="301159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MY" sz="2400" dirty="0" smtClean="0"/>
              <a:t>It involves:</a:t>
            </a:r>
          </a:p>
          <a:p>
            <a:pPr marL="1028700" lvl="1" indent="-571500" algn="just">
              <a:buFont typeface="+mj-lt"/>
              <a:buAutoNum type="romanLcPeriod"/>
            </a:pPr>
            <a:r>
              <a:rPr lang="en-MY" sz="2400" dirty="0" smtClean="0"/>
              <a:t>Permeation of drug molecule (free) to the extracellular fluid (ECF) via blood capillary wall.</a:t>
            </a:r>
          </a:p>
          <a:p>
            <a:pPr marL="1028700" lvl="1" indent="-571500" algn="just">
              <a:buFont typeface="+mj-lt"/>
              <a:buAutoNum type="romanLcPeriod"/>
            </a:pPr>
            <a:r>
              <a:rPr lang="en-MY" sz="2400" dirty="0" smtClean="0"/>
              <a:t>Permeation of drug from ECF via cells membrane into the intracellular fluid. It is a rate limiting step that depends on two factors:</a:t>
            </a:r>
          </a:p>
          <a:p>
            <a:pPr marL="1428750" lvl="2" indent="-571500" algn="just">
              <a:buFont typeface="+mj-lt"/>
              <a:buAutoNum type="alphaLcPeriod"/>
            </a:pPr>
            <a:r>
              <a:rPr lang="en-MY" dirty="0"/>
              <a:t>E</a:t>
            </a:r>
            <a:r>
              <a:rPr lang="en-MY" dirty="0" smtClean="0"/>
              <a:t>xtracellular tissue perfusion rate </a:t>
            </a:r>
          </a:p>
          <a:p>
            <a:pPr marL="1428750" lvl="2" indent="-571500" algn="just">
              <a:buFont typeface="+mj-lt"/>
              <a:buAutoNum type="alphaLcPeriod"/>
            </a:pPr>
            <a:r>
              <a:rPr lang="en-MY" dirty="0"/>
              <a:t>D</a:t>
            </a:r>
            <a:r>
              <a:rPr lang="en-MY" dirty="0" smtClean="0"/>
              <a:t>rug permeability into the membrane</a:t>
            </a:r>
            <a:endParaRPr lang="en-MY" dirty="0"/>
          </a:p>
        </p:txBody>
      </p:sp>
      <p:sp>
        <p:nvSpPr>
          <p:cNvPr id="6" name="Rounded Rectangle 5"/>
          <p:cNvSpPr/>
          <p:nvPr/>
        </p:nvSpPr>
        <p:spPr>
          <a:xfrm>
            <a:off x="3211253" y="4557280"/>
            <a:ext cx="792088" cy="114778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Rounded Rectangle 6"/>
          <p:cNvSpPr/>
          <p:nvPr/>
        </p:nvSpPr>
        <p:spPr>
          <a:xfrm>
            <a:off x="3211253" y="6071427"/>
            <a:ext cx="792088" cy="79208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ounded Rectangle 7"/>
          <p:cNvSpPr/>
          <p:nvPr/>
        </p:nvSpPr>
        <p:spPr>
          <a:xfrm>
            <a:off x="5215480" y="4557281"/>
            <a:ext cx="792088" cy="230623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11224" y="5783395"/>
            <a:ext cx="12961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911224" y="5927411"/>
            <a:ext cx="127213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963452" y="5783395"/>
            <a:ext cx="12961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963452" y="5927411"/>
            <a:ext cx="127213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943672" y="5767702"/>
            <a:ext cx="72008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943673" y="5911718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543071" y="5783395"/>
            <a:ext cx="72008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543072" y="5927411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498529" y="5768532"/>
            <a:ext cx="216024" cy="22234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2" name="Oval 31"/>
          <p:cNvSpPr/>
          <p:nvPr/>
        </p:nvSpPr>
        <p:spPr>
          <a:xfrm>
            <a:off x="4495400" y="5753600"/>
            <a:ext cx="216024" cy="22234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3" name="Oval 32"/>
          <p:cNvSpPr/>
          <p:nvPr/>
        </p:nvSpPr>
        <p:spPr>
          <a:xfrm>
            <a:off x="6497985" y="5705062"/>
            <a:ext cx="216024" cy="22234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4" name="Oval 33"/>
          <p:cNvSpPr/>
          <p:nvPr/>
        </p:nvSpPr>
        <p:spPr>
          <a:xfrm>
            <a:off x="1111024" y="5768532"/>
            <a:ext cx="216024" cy="22234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5" name="Oval 34"/>
          <p:cNvSpPr/>
          <p:nvPr/>
        </p:nvSpPr>
        <p:spPr>
          <a:xfrm>
            <a:off x="7879776" y="5705062"/>
            <a:ext cx="216024" cy="22234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8" name="TextBox 37"/>
          <p:cNvSpPr txBox="1"/>
          <p:nvPr/>
        </p:nvSpPr>
        <p:spPr>
          <a:xfrm>
            <a:off x="786988" y="4809002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 smtClean="0"/>
              <a:t>Protein bound drug</a:t>
            </a:r>
            <a:endParaRPr lang="en-MY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2282505" y="4984771"/>
            <a:ext cx="62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 smtClean="0"/>
              <a:t>Free drug</a:t>
            </a:r>
            <a:endParaRPr lang="en-MY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7644860" y="4790214"/>
            <a:ext cx="11567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 smtClean="0"/>
              <a:t>Tissue-protein bound drug</a:t>
            </a:r>
            <a:endParaRPr lang="en-MY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2017313" y="4557280"/>
            <a:ext cx="962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b="1" dirty="0" smtClean="0"/>
              <a:t>BLOOD</a:t>
            </a:r>
            <a:endParaRPr lang="en-MY" sz="1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412719" y="4542560"/>
            <a:ext cx="962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b="1" dirty="0" smtClean="0"/>
              <a:t>ECF</a:t>
            </a:r>
            <a:endParaRPr lang="en-MY" sz="1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220652" y="4528604"/>
            <a:ext cx="1623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b="1" dirty="0" smtClean="0"/>
              <a:t>INTRACELLULAR FLUID</a:t>
            </a:r>
            <a:endParaRPr lang="en-MY" sz="1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2979744" y="6453336"/>
            <a:ext cx="134935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MY" sz="1400" b="1" dirty="0" smtClean="0"/>
              <a:t>Capillary wall</a:t>
            </a:r>
            <a:endParaRPr lang="en-MY" sz="1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4963452" y="6453336"/>
            <a:ext cx="150922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MY" sz="1400" b="1" dirty="0" smtClean="0"/>
              <a:t>Cell membrane</a:t>
            </a:r>
            <a:endParaRPr lang="en-MY" sz="1400" b="1" dirty="0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0" y="4495164"/>
            <a:ext cx="9144000" cy="13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8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MY" b="1" dirty="0" smtClean="0"/>
              <a:t>Protein Binding of Drugs</a:t>
            </a:r>
            <a:endParaRPr lang="en-MY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7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2880" y="55922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MY" dirty="0" smtClean="0">
                <a:solidFill>
                  <a:schemeClr val="bg1"/>
                </a:solidFill>
              </a:rPr>
              <a:t>Can be reversible or irreversible process</a:t>
            </a:r>
          </a:p>
          <a:p>
            <a:endParaRPr lang="en-MY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678845"/>
              </p:ext>
            </p:extLst>
          </p:nvPr>
        </p:nvGraphicFramePr>
        <p:xfrm>
          <a:off x="467544" y="1320002"/>
          <a:ext cx="8352928" cy="2578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332024"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Reversible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Irreversible</a:t>
                      </a:r>
                      <a:r>
                        <a:rPr lang="en-MY" baseline="0" dirty="0" smtClean="0"/>
                        <a:t> </a:t>
                      </a:r>
                      <a:endParaRPr lang="en-MY" dirty="0"/>
                    </a:p>
                  </a:txBody>
                  <a:tcPr/>
                </a:tc>
              </a:tr>
              <a:tr h="704855">
                <a:tc>
                  <a:txBody>
                    <a:bodyPr/>
                    <a:lstStyle/>
                    <a:p>
                      <a:r>
                        <a:rPr lang="en-MY" dirty="0" smtClean="0"/>
                        <a:t>Protein chain that have hydroxyl, carboxyl –</a:t>
                      </a:r>
                      <a:r>
                        <a:rPr lang="en-MY" baseline="0" dirty="0" smtClean="0"/>
                        <a:t> reversible for drug interaction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Result of chemical activation of the drug </a:t>
                      </a:r>
                      <a:endParaRPr lang="en-MY" dirty="0"/>
                    </a:p>
                  </a:txBody>
                  <a:tcPr/>
                </a:tc>
              </a:tr>
              <a:tr h="581042">
                <a:tc>
                  <a:txBody>
                    <a:bodyPr/>
                    <a:lstStyle/>
                    <a:p>
                      <a:r>
                        <a:rPr lang="en-MY" dirty="0" smtClean="0"/>
                        <a:t>Binds with</a:t>
                      </a:r>
                      <a:r>
                        <a:rPr lang="en-MY" baseline="0" dirty="0" smtClean="0"/>
                        <a:t> weaker chemical bond (H, van der Waals, ionic bond) 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Attached</a:t>
                      </a:r>
                      <a:r>
                        <a:rPr lang="en-MY" baseline="0" dirty="0" smtClean="0"/>
                        <a:t> strongly by covalent bond</a:t>
                      </a:r>
                    </a:p>
                  </a:txBody>
                  <a:tcPr/>
                </a:tc>
              </a:tr>
              <a:tr h="867515">
                <a:tc>
                  <a:txBody>
                    <a:bodyPr/>
                    <a:lstStyle/>
                    <a:p>
                      <a:r>
                        <a:rPr lang="en-MY" dirty="0" smtClean="0"/>
                        <a:t>Large complex</a:t>
                      </a:r>
                      <a:r>
                        <a:rPr lang="en-MY" baseline="0" dirty="0" smtClean="0"/>
                        <a:t> not easily transverse the capillary wall – restricted the distribution 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baseline="0" dirty="0" smtClean="0"/>
                        <a:t>Drug toxicity may occur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64682"/>
            <a:ext cx="323175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99301" y="4424045"/>
            <a:ext cx="51211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MY" dirty="0" smtClean="0"/>
              <a:t>Bound drugs will not diffuse across the wall ( pharmacologically inactive )</a:t>
            </a:r>
          </a:p>
          <a:p>
            <a:endParaRPr lang="en-MY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MY" dirty="0" smtClean="0"/>
              <a:t>Free drugs diffuse freely ( therapeutically active )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5624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116883"/>
              </p:ext>
            </p:extLst>
          </p:nvPr>
        </p:nvGraphicFramePr>
        <p:xfrm>
          <a:off x="0" y="548680"/>
          <a:ext cx="8964488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157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MY" dirty="0" smtClean="0"/>
                  <a:t>Binding to blood components</a:t>
                </a:r>
              </a:p>
              <a:p>
                <a:pPr lvl="1"/>
                <a:r>
                  <a:rPr lang="en-MY" dirty="0" smtClean="0"/>
                  <a:t>Plasma proteins</a:t>
                </a:r>
              </a:p>
              <a:p>
                <a:pPr lvl="3">
                  <a:buClr>
                    <a:schemeClr val="accent5">
                      <a:lumMod val="75000"/>
                    </a:schemeClr>
                  </a:buClr>
                  <a:buFont typeface="Wingdings" pitchFamily="2" charset="2"/>
                  <a:buChar char="v"/>
                </a:pPr>
                <a:r>
                  <a:rPr lang="en-MY" dirty="0" smtClean="0"/>
                  <a:t>Albumin</a:t>
                </a:r>
              </a:p>
              <a:p>
                <a:pPr lvl="3">
                  <a:buClr>
                    <a:schemeClr val="accent5">
                      <a:lumMod val="75000"/>
                    </a:schemeClr>
                  </a:buClr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MY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MY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MY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MY" b="0" i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MY" dirty="0" smtClean="0"/>
                  <a:t>acid glycoprotein</a:t>
                </a:r>
              </a:p>
              <a:p>
                <a:pPr lvl="3">
                  <a:buClr>
                    <a:schemeClr val="accent5">
                      <a:lumMod val="75000"/>
                    </a:schemeClr>
                  </a:buClr>
                  <a:buFont typeface="Wingdings" pitchFamily="2" charset="2"/>
                  <a:buChar char="v"/>
                </a:pPr>
                <a:r>
                  <a:rPr lang="en-MY" dirty="0"/>
                  <a:t> L</a:t>
                </a:r>
                <a:r>
                  <a:rPr lang="en-MY" dirty="0" smtClean="0"/>
                  <a:t>ipoprotein</a:t>
                </a:r>
              </a:p>
              <a:p>
                <a:pPr lvl="3">
                  <a:buClr>
                    <a:schemeClr val="accent5">
                      <a:lumMod val="75000"/>
                    </a:schemeClr>
                  </a:buClr>
                  <a:buFont typeface="Wingdings" pitchFamily="2" charset="2"/>
                  <a:buChar char="v"/>
                </a:pPr>
                <a:r>
                  <a:rPr lang="en-MY" dirty="0" err="1" smtClean="0"/>
                  <a:t>Immunoglobulins</a:t>
                </a:r>
                <a:r>
                  <a:rPr lang="en-MY" dirty="0" smtClean="0"/>
                  <a:t> (</a:t>
                </a:r>
                <a:r>
                  <a:rPr lang="en-MY" dirty="0" err="1" smtClean="0"/>
                  <a:t>IgG</a:t>
                </a:r>
                <a:r>
                  <a:rPr lang="en-MY" dirty="0" smtClean="0"/>
                  <a:t>)</a:t>
                </a:r>
              </a:p>
              <a:p>
                <a:pPr lvl="1"/>
                <a:r>
                  <a:rPr lang="en-MY" dirty="0" smtClean="0"/>
                  <a:t>Blood cells (RBC)</a:t>
                </a:r>
              </a:p>
              <a:p>
                <a:pPr marL="393192" lvl="1" indent="0">
                  <a:buNone/>
                </a:pPr>
                <a:endParaRPr lang="en-MY" dirty="0" smtClean="0"/>
              </a:p>
              <a:p>
                <a:r>
                  <a:rPr lang="en-MY" dirty="0" smtClean="0"/>
                  <a:t>Binding to extravascular tissue proteins</a:t>
                </a:r>
              </a:p>
              <a:p>
                <a:pPr lvl="1"/>
                <a:r>
                  <a:rPr lang="en-MY" dirty="0" smtClean="0"/>
                  <a:t>Fats</a:t>
                </a:r>
              </a:p>
              <a:p>
                <a:pPr lvl="1"/>
                <a:r>
                  <a:rPr lang="en-MY" dirty="0" smtClean="0"/>
                  <a:t>Bones, </a:t>
                </a:r>
                <a:r>
                  <a:rPr lang="en-MY" dirty="0" err="1" smtClean="0"/>
                  <a:t>etc</a:t>
                </a:r>
                <a:endParaRPr lang="en-MY" dirty="0" smtClean="0"/>
              </a:p>
              <a:p>
                <a:pPr marL="393192" lvl="1" indent="0">
                  <a:buNone/>
                </a:pPr>
                <a:endParaRPr lang="en-MY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2695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Classes of Binding of Drugs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411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 smtClean="0"/>
              <a:t>Influence of Binding on Drug Disposition &amp; Clinical Response</a:t>
            </a:r>
            <a:endParaRPr lang="en-MY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82" y="1481138"/>
            <a:ext cx="7934636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348880"/>
            <a:ext cx="2843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dirty="0" smtClean="0"/>
              <a:t>Active renal secretion have greater affinity for free drug compared to plasma protein – allow rapid drug excretion </a:t>
            </a:r>
          </a:p>
          <a:p>
            <a:endParaRPr lang="en-MY" dirty="0"/>
          </a:p>
          <a:p>
            <a:pPr algn="just"/>
            <a:r>
              <a:rPr lang="en-MY" dirty="0" smtClean="0"/>
              <a:t>If more drug displaced from plasma protein, more free drug can be distributed into tissues  ( pharmacologically response ) </a:t>
            </a:r>
          </a:p>
        </p:txBody>
      </p:sp>
    </p:spTree>
    <p:extLst>
      <p:ext uri="{BB962C8B-B14F-4D97-AF65-F5344CB8AC3E}">
        <p14:creationId xmlns:p14="http://schemas.microsoft.com/office/powerpoint/2010/main" val="203288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1092</Words>
  <Application>Microsoft Macintosh PowerPoint</Application>
  <PresentationFormat>On-screen Show (4:3)</PresentationFormat>
  <Paragraphs>189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Aharoni</vt:lpstr>
      <vt:lpstr>Calibri</vt:lpstr>
      <vt:lpstr>Cambria Math</vt:lpstr>
      <vt:lpstr>Helvetica</vt:lpstr>
      <vt:lpstr>Lucida Sans Unicode</vt:lpstr>
      <vt:lpstr>Times New Roman</vt:lpstr>
      <vt:lpstr>Wingdings</vt:lpstr>
      <vt:lpstr>Arial</vt:lpstr>
      <vt:lpstr>Office Theme</vt:lpstr>
      <vt:lpstr>Chapter 4   Distribution of Drugs</vt:lpstr>
      <vt:lpstr>What is distribution?</vt:lpstr>
      <vt:lpstr>PowerPoint Presentation</vt:lpstr>
      <vt:lpstr>Steps in Drug Distribution</vt:lpstr>
      <vt:lpstr>Protein Binding of Drugs</vt:lpstr>
      <vt:lpstr>PowerPoint Presentation</vt:lpstr>
      <vt:lpstr>PowerPoint Presentation</vt:lpstr>
      <vt:lpstr>Classes of Binding of Drugs</vt:lpstr>
      <vt:lpstr>Influence of Binding on Drug Disposition &amp; Clinical Response</vt:lpstr>
      <vt:lpstr>Plasma Protein-Drug Binding</vt:lpstr>
      <vt:lpstr>Human Serum Albumin</vt:lpstr>
      <vt:lpstr>Lipoproteins</vt:lpstr>
      <vt:lpstr>Immuno-globulins</vt:lpstr>
      <vt:lpstr>Drug Distribution &amp; Drug Effects</vt:lpstr>
      <vt:lpstr>Factors Affecting Distribution Of Drugs</vt:lpstr>
      <vt:lpstr>PowerPoint Presentation</vt:lpstr>
      <vt:lpstr>PowerPoint Presentation</vt:lpstr>
      <vt:lpstr>PowerPoint Presentation</vt:lpstr>
      <vt:lpstr>References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0164056411</cp:lastModifiedBy>
  <cp:revision>208</cp:revision>
  <cp:lastPrinted>2017-07-24T03:54:17Z</cp:lastPrinted>
  <dcterms:created xsi:type="dcterms:W3CDTF">2016-03-03T08:04:10Z</dcterms:created>
  <dcterms:modified xsi:type="dcterms:W3CDTF">2017-08-27T00:34:16Z</dcterms:modified>
</cp:coreProperties>
</file>