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0" r:id="rId3"/>
    <p:sldId id="395" r:id="rId4"/>
    <p:sldId id="403" r:id="rId5"/>
    <p:sldId id="404" r:id="rId6"/>
    <p:sldId id="396" r:id="rId7"/>
    <p:sldId id="405" r:id="rId8"/>
    <p:sldId id="406" r:id="rId9"/>
    <p:sldId id="399" r:id="rId10"/>
    <p:sldId id="362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73" d="100"/>
          <a:sy n="73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Function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Jamil Mohamed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Mokhtarudin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Mechanical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mohdjamil@ump.edu.my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Able to write a function in C program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construct C programming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involving function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solve engineering problems utilising function in C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Know to construct C program using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function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Still remember that </a:t>
            </a:r>
            <a:r>
              <a:rPr lang="en-GB" dirty="0" err="1" smtClean="0"/>
              <a:t>stdio.h</a:t>
            </a:r>
            <a:r>
              <a:rPr lang="en-GB" dirty="0" smtClean="0"/>
              <a:t> and </a:t>
            </a:r>
            <a:r>
              <a:rPr lang="en-GB" dirty="0" err="1" smtClean="0"/>
              <a:t>math.h</a:t>
            </a:r>
            <a:r>
              <a:rPr lang="en-GB" dirty="0" smtClean="0"/>
              <a:t> are actually libraries that contains a lot of functions?</a:t>
            </a:r>
          </a:p>
          <a:p>
            <a:pPr algn="just"/>
            <a:r>
              <a:rPr lang="en-GB" dirty="0" err="1"/>
              <a:t>s</a:t>
            </a:r>
            <a:r>
              <a:rPr lang="en-GB" dirty="0" err="1" smtClean="0"/>
              <a:t>tdio.h</a:t>
            </a:r>
            <a:r>
              <a:rPr lang="en-GB" dirty="0" smtClean="0"/>
              <a:t> contains </a:t>
            </a:r>
            <a:r>
              <a:rPr lang="en-GB" dirty="0" err="1" smtClean="0"/>
              <a:t>printf</a:t>
            </a:r>
            <a:r>
              <a:rPr lang="en-GB" dirty="0" smtClean="0"/>
              <a:t>() and </a:t>
            </a:r>
            <a:r>
              <a:rPr lang="en-GB" dirty="0" err="1" smtClean="0"/>
              <a:t>scanf</a:t>
            </a:r>
            <a:r>
              <a:rPr lang="en-GB" dirty="0" smtClean="0"/>
              <a:t>() functions</a:t>
            </a:r>
          </a:p>
          <a:p>
            <a:pPr algn="just"/>
            <a:r>
              <a:rPr lang="en-GB" dirty="0" err="1" smtClean="0"/>
              <a:t>m</a:t>
            </a:r>
            <a:r>
              <a:rPr lang="en-GB" dirty="0" err="1" smtClean="0"/>
              <a:t>ath.h</a:t>
            </a:r>
            <a:r>
              <a:rPr lang="en-GB" dirty="0" smtClean="0"/>
              <a:t> contains mathematical functions</a:t>
            </a:r>
          </a:p>
          <a:p>
            <a:pPr algn="just"/>
            <a:r>
              <a:rPr lang="en-GB" dirty="0" smtClean="0"/>
              <a:t>main() is also a function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856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 Body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999131" y="386104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function_name</a:t>
            </a:r>
            <a:r>
              <a:rPr lang="en-GB" dirty="0" smtClean="0"/>
              <a:t> – here you put the name of the function (</a:t>
            </a:r>
            <a:r>
              <a:rPr lang="en-GB" dirty="0" err="1" smtClean="0"/>
              <a:t>eg</a:t>
            </a:r>
            <a:r>
              <a:rPr lang="en-GB" dirty="0" smtClean="0"/>
              <a:t>: main, </a:t>
            </a:r>
            <a:r>
              <a:rPr lang="en-GB" dirty="0" err="1" smtClean="0"/>
              <a:t>printf</a:t>
            </a:r>
            <a:r>
              <a:rPr lang="en-GB" dirty="0" smtClean="0"/>
              <a:t>, </a:t>
            </a:r>
            <a:r>
              <a:rPr lang="en-GB" dirty="0" err="1" smtClean="0"/>
              <a:t>scanf</a:t>
            </a:r>
            <a:r>
              <a:rPr lang="en-GB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parameter_name</a:t>
            </a:r>
            <a:r>
              <a:rPr lang="en-GB" dirty="0" smtClean="0"/>
              <a:t> – the variable you define specific for the function. This variable will be used by the function for calculation.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return_variable_name</a:t>
            </a:r>
            <a:r>
              <a:rPr lang="en-GB" dirty="0" smtClean="0"/>
              <a:t> – this is the variable (results) that you want the function to return.</a:t>
            </a:r>
          </a:p>
          <a:p>
            <a:pPr algn="just"/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25" t="41141" r="71584" b="46062"/>
          <a:stretch/>
        </p:blipFill>
        <p:spPr>
          <a:xfrm>
            <a:off x="457199" y="1988840"/>
            <a:ext cx="5122913" cy="16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2132856"/>
            <a:ext cx="4618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name of this function is count.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return type is int.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t takes only </a:t>
            </a:r>
            <a:r>
              <a:rPr lang="en-GB" dirty="0" err="1" smtClean="0"/>
              <a:t>int</a:t>
            </a:r>
            <a:r>
              <a:rPr lang="en-GB" dirty="0" smtClean="0"/>
              <a:t> type variable and named it as 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It will return the value B. Remember to define the type 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value B will be used by other program.</a:t>
            </a:r>
            <a:endParaRPr lang="en-S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25" t="45078" r="83206" b="39172"/>
          <a:stretch/>
        </p:blipFill>
        <p:spPr>
          <a:xfrm>
            <a:off x="457200" y="1910624"/>
            <a:ext cx="2890664" cy="23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5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 Declarations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72" t="24406" r="73798" b="72641"/>
          <a:stretch/>
        </p:blipFill>
        <p:spPr>
          <a:xfrm>
            <a:off x="457199" y="1916832"/>
            <a:ext cx="4560507" cy="36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20608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This is usually put before </a:t>
            </a:r>
            <a:r>
              <a:rPr lang="en-GB" dirty="0" err="1" smtClean="0"/>
              <a:t>int</a:t>
            </a:r>
            <a:r>
              <a:rPr lang="en-GB" dirty="0" smtClean="0"/>
              <a:t> main()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Please don’t forget the ;</a:t>
            </a:r>
            <a:endParaRPr lang="en-S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72" t="24406" r="83206" b="71656"/>
          <a:stretch/>
        </p:blipFill>
        <p:spPr>
          <a:xfrm>
            <a:off x="457199" y="3429000"/>
            <a:ext cx="302433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Calling the Function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5" t="20469" r="81546" b="39172"/>
          <a:stretch/>
        </p:blipFill>
        <p:spPr>
          <a:xfrm>
            <a:off x="457200" y="1556792"/>
            <a:ext cx="2530624" cy="45111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3808" y="2852936"/>
            <a:ext cx="4680520" cy="432048"/>
            <a:chOff x="2843808" y="2852936"/>
            <a:chExt cx="4680520" cy="432048"/>
          </a:xfrm>
        </p:grpSpPr>
        <p:sp>
          <p:nvSpPr>
            <p:cNvPr id="5" name="Left Arrow 4"/>
            <p:cNvSpPr/>
            <p:nvPr/>
          </p:nvSpPr>
          <p:spPr>
            <a:xfrm>
              <a:off x="2843808" y="2852936"/>
              <a:ext cx="1368152" cy="43204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852936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/>
                <a:t>Calling the function here!</a:t>
              </a:r>
              <a:endParaRPr lang="en-SG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84863" y="1487215"/>
            <a:ext cx="4680520" cy="432048"/>
            <a:chOff x="2843808" y="2852936"/>
            <a:chExt cx="4680520" cy="432048"/>
          </a:xfrm>
        </p:grpSpPr>
        <p:sp>
          <p:nvSpPr>
            <p:cNvPr id="9" name="Left Arrow 8"/>
            <p:cNvSpPr/>
            <p:nvPr/>
          </p:nvSpPr>
          <p:spPr>
            <a:xfrm>
              <a:off x="2843808" y="2852936"/>
              <a:ext cx="1368152" cy="43204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9992" y="2852936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/>
                <a:t>Function declaration.</a:t>
              </a:r>
              <a:endParaRPr lang="en-SG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87824" y="4288234"/>
            <a:ext cx="4680520" cy="432048"/>
            <a:chOff x="2843808" y="2852936"/>
            <a:chExt cx="4680520" cy="432048"/>
          </a:xfrm>
        </p:grpSpPr>
        <p:sp>
          <p:nvSpPr>
            <p:cNvPr id="12" name="Left Arrow 11"/>
            <p:cNvSpPr/>
            <p:nvPr/>
          </p:nvSpPr>
          <p:spPr>
            <a:xfrm>
              <a:off x="2843808" y="2852936"/>
              <a:ext cx="1368152" cy="43204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2852936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/>
                <a:t>Function body.</a:t>
              </a:r>
              <a:endParaRPr lang="en-SG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28184" y="3284984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The code will exit </a:t>
            </a:r>
            <a:r>
              <a:rPr lang="en-GB" dirty="0" err="1" smtClean="0"/>
              <a:t>int</a:t>
            </a:r>
            <a:r>
              <a:rPr lang="en-GB" dirty="0" smtClean="0"/>
              <a:t> main and goes to </a:t>
            </a:r>
            <a:r>
              <a:rPr lang="en-GB" dirty="0" err="1" smtClean="0"/>
              <a:t>int</a:t>
            </a:r>
            <a:r>
              <a:rPr lang="en-GB" dirty="0" smtClean="0"/>
              <a:t> count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After calculating the value B, it will return back to </a:t>
            </a:r>
            <a:r>
              <a:rPr lang="en-GB" dirty="0" err="1" smtClean="0"/>
              <a:t>int</a:t>
            </a:r>
            <a:r>
              <a:rPr lang="en-GB" dirty="0" smtClean="0"/>
              <a:t> main.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int</a:t>
            </a:r>
            <a:r>
              <a:rPr lang="en-GB" dirty="0" smtClean="0"/>
              <a:t> main, the value B will take the value returned by </a:t>
            </a:r>
            <a:r>
              <a:rPr lang="en-GB" dirty="0" err="1" smtClean="0"/>
              <a:t>int</a:t>
            </a:r>
            <a:r>
              <a:rPr lang="en-GB" dirty="0" smtClean="0"/>
              <a:t> count.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9545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Calling the Function</a:t>
            </a:r>
            <a:endParaRPr lang="en-SG" dirty="0"/>
          </a:p>
        </p:txBody>
      </p:sp>
      <p:grpSp>
        <p:nvGrpSpPr>
          <p:cNvPr id="7" name="Group 6"/>
          <p:cNvGrpSpPr/>
          <p:nvPr/>
        </p:nvGrpSpPr>
        <p:grpSpPr>
          <a:xfrm>
            <a:off x="3419872" y="3006244"/>
            <a:ext cx="4680520" cy="1200329"/>
            <a:chOff x="2843808" y="2852936"/>
            <a:chExt cx="4680520" cy="1200329"/>
          </a:xfrm>
        </p:grpSpPr>
        <p:sp>
          <p:nvSpPr>
            <p:cNvPr id="5" name="Left Arrow 4"/>
            <p:cNvSpPr/>
            <p:nvPr/>
          </p:nvSpPr>
          <p:spPr>
            <a:xfrm>
              <a:off x="2843808" y="2852936"/>
              <a:ext cx="1368152" cy="432048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852936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dirty="0" smtClean="0"/>
                <a:t>Take note here! We can change the variable here. Not necessarily must be the same as in </a:t>
              </a:r>
              <a:r>
                <a:rPr lang="en-GB" dirty="0" err="1" smtClean="0"/>
                <a:t>int</a:t>
              </a:r>
              <a:r>
                <a:rPr lang="en-GB" dirty="0" smtClean="0"/>
                <a:t> count.</a:t>
              </a:r>
              <a:endParaRPr lang="en-SG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25" t="20469" r="80992" b="39172"/>
          <a:stretch/>
        </p:blipFill>
        <p:spPr>
          <a:xfrm>
            <a:off x="528516" y="1592795"/>
            <a:ext cx="2747339" cy="46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25" t="16532" r="71584" b="24407"/>
          <a:stretch/>
        </p:blipFill>
        <p:spPr>
          <a:xfrm>
            <a:off x="2861810" y="1564622"/>
            <a:ext cx="3420380" cy="50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4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287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Helvetica LT Std Light</vt:lpstr>
      <vt:lpstr>Office Theme</vt:lpstr>
      <vt:lpstr>Computer Programming  Chapter 8: Function</vt:lpstr>
      <vt:lpstr>Chapter Description</vt:lpstr>
      <vt:lpstr>Function</vt:lpstr>
      <vt:lpstr>Function Body</vt:lpstr>
      <vt:lpstr>Example</vt:lpstr>
      <vt:lpstr>Function Declarations</vt:lpstr>
      <vt:lpstr>Calling the Function</vt:lpstr>
      <vt:lpstr>Calling the Function</vt:lpstr>
      <vt:lpstr>Example</vt:lpstr>
      <vt:lpstr>Conclusion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Mohd Jamil Mohamed Mokhtarudin</cp:lastModifiedBy>
  <cp:revision>240</cp:revision>
  <cp:lastPrinted>2017-07-24T03:54:17Z</cp:lastPrinted>
  <dcterms:created xsi:type="dcterms:W3CDTF">2016-03-03T08:04:10Z</dcterms:created>
  <dcterms:modified xsi:type="dcterms:W3CDTF">2017-08-20T03:06:08Z</dcterms:modified>
</cp:coreProperties>
</file>