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5"/>
  </p:normalViewPr>
  <p:slideViewPr>
    <p:cSldViewPr snapToGrid="0" snapToObjects="1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8"/>
            <a:ext cx="12192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8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937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546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639"/>
            <a:ext cx="109728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7285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1967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113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79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175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3285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778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389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665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Review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In establishing a new biomanufacturing company, a set of guidelines must be followed in order for the company to comply with the current Good Manufacturing Practices (GMP).</a:t>
            </a:r>
            <a:endParaRPr lang="en-GB"/>
          </a:p>
          <a:p>
            <a:pPr marL="0" indent="0">
              <a:buNone/>
            </a:pPr>
            <a:r>
              <a:rPr lang="en-US"/>
              <a:t> </a:t>
            </a:r>
            <a:endParaRPr lang="en-GB"/>
          </a:p>
          <a:p>
            <a:pPr lvl="1"/>
            <a:r>
              <a:rPr lang="en-US"/>
              <a:t>List </a:t>
            </a:r>
            <a:r>
              <a:rPr lang="en-US" b="1"/>
              <a:t>FIVE</a:t>
            </a:r>
            <a:r>
              <a:rPr lang="en-US"/>
              <a:t> (</a:t>
            </a:r>
            <a:r>
              <a:rPr lang="en-US" b="1"/>
              <a:t>5</a:t>
            </a:r>
            <a:r>
              <a:rPr lang="en-US"/>
              <a:t>) factors or aspects of the biomanufacturing processes that are important in compliance with the GMP.</a:t>
            </a:r>
            <a:endParaRPr lang="en-GB"/>
          </a:p>
          <a:p>
            <a:pPr marL="0" indent="0">
              <a:buNone/>
            </a:pPr>
            <a:r>
              <a:rPr lang="en-US"/>
              <a:t> </a:t>
            </a:r>
            <a:endParaRPr lang="en-GB"/>
          </a:p>
          <a:p>
            <a:pPr lvl="1"/>
            <a:r>
              <a:rPr lang="en-US"/>
              <a:t>Discuss </a:t>
            </a:r>
            <a:r>
              <a:rPr lang="en-US" b="1"/>
              <a:t>FIVE</a:t>
            </a:r>
            <a:r>
              <a:rPr lang="en-US"/>
              <a:t> (</a:t>
            </a:r>
            <a:r>
              <a:rPr lang="en-US" b="1"/>
              <a:t>5</a:t>
            </a:r>
            <a:r>
              <a:rPr lang="en-US"/>
              <a:t>) factors or issues that are important in company’s operation in order to prevent products contamination or mixed up with other samples.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9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Discuss </a:t>
            </a:r>
            <a:r>
              <a:rPr lang="en-US" b="1"/>
              <a:t>FIVE</a:t>
            </a:r>
            <a:r>
              <a:rPr lang="en-US"/>
              <a:t> (</a:t>
            </a:r>
            <a:r>
              <a:rPr lang="en-US" b="1"/>
              <a:t>5</a:t>
            </a:r>
            <a:r>
              <a:rPr lang="en-US"/>
              <a:t>) factors or issues that are important in terms of the physical built, environmental controls, guaranteed products quality as well as ease of maintenance of the existing laboratory equipments.</a:t>
            </a:r>
            <a:endParaRPr lang="en-GB"/>
          </a:p>
          <a:p>
            <a:pPr marL="0" lvl="0" indent="0">
              <a:buNone/>
            </a:pPr>
            <a:r>
              <a:rPr lang="en-US"/>
              <a:t> </a:t>
            </a:r>
            <a:endParaRPr lang="en-GB"/>
          </a:p>
          <a:p>
            <a:pPr lvl="0"/>
            <a:r>
              <a:rPr lang="en-US"/>
              <a:t>Discuss </a:t>
            </a:r>
            <a:r>
              <a:rPr lang="en-US" b="1"/>
              <a:t>FIVE</a:t>
            </a:r>
            <a:r>
              <a:rPr lang="en-US"/>
              <a:t> (</a:t>
            </a:r>
            <a:r>
              <a:rPr lang="en-US" b="1"/>
              <a:t>5</a:t>
            </a:r>
            <a:r>
              <a:rPr lang="en-US"/>
              <a:t>) factors or issues in relation to the building design and construction features, building ventilation, lighting as well as air filtration system.</a:t>
            </a:r>
            <a:endParaRPr lang="en-GB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30958"/>
      </p:ext>
    </p:extLst>
  </p:cSld>
  <p:clrMapOvr>
    <a:masterClrMapping/>
  </p:clrMapOvr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5</TotalTime>
  <Words>83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Helvetica</vt:lpstr>
      <vt:lpstr>Mangal</vt:lpstr>
      <vt:lpstr>Arial</vt:lpstr>
      <vt:lpstr>UMP OCW Theme</vt:lpstr>
      <vt:lpstr>Review Questions</vt:lpstr>
      <vt:lpstr>Question 1</vt:lpstr>
      <vt:lpstr>Question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Questions</dc:title>
  <dc:creator>Rama Yusvana</dc:creator>
  <cp:lastModifiedBy>Rama Yusvana</cp:lastModifiedBy>
  <cp:revision>2</cp:revision>
  <dcterms:created xsi:type="dcterms:W3CDTF">2017-08-27T00:13:35Z</dcterms:created>
  <dcterms:modified xsi:type="dcterms:W3CDTF">2017-08-27T00:21:45Z</dcterms:modified>
</cp:coreProperties>
</file>