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66" r:id="rId2"/>
    <p:sldId id="360" r:id="rId3"/>
    <p:sldId id="378" r:id="rId4"/>
    <p:sldId id="379" r:id="rId5"/>
    <p:sldId id="380" r:id="rId6"/>
    <p:sldId id="367" r:id="rId7"/>
    <p:sldId id="381" r:id="rId8"/>
    <p:sldId id="382" r:id="rId9"/>
    <p:sldId id="373" r:id="rId10"/>
    <p:sldId id="376" r:id="rId11"/>
  </p:sldIdLst>
  <p:sldSz cx="9144000" cy="6858000" type="screen4x3"/>
  <p:notesSz cx="6797675" cy="9926638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99"/>
    <a:srgbClr val="00AFA7"/>
    <a:srgbClr val="CCFFFF"/>
    <a:srgbClr val="00FFCC"/>
    <a:srgbClr val="99FFCC"/>
    <a:srgbClr val="33CCCC"/>
    <a:srgbClr val="006699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69FD85A-EBF6-4353-AA31-26D96E111899}"/>
              </a:ext>
            </a:extLst>
          </p:cNvPr>
          <p:cNvGrpSpPr/>
          <p:nvPr userDrawn="1"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6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İŞARET ZAMİRLERİ</a:t>
            </a:r>
            <a:b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GB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DEMONSTRATIVE PRONOUNS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02"/>
            <a:ext cx="4068862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3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İŞARET ZAMİRLERİ</a:t>
            </a:r>
            <a:b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GB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DEMONSTRATIVE PRONOUNS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  <a:latin typeface="Swis721CnBT"/>
              </a:rPr>
              <a:t>BU</a:t>
            </a:r>
            <a:r>
              <a:rPr lang="tr-TR" sz="2000" dirty="0" smtClean="0">
                <a:latin typeface="Swis721CnBT"/>
              </a:rPr>
              <a:t> </a:t>
            </a:r>
            <a:r>
              <a:rPr lang="en-US" sz="2000" dirty="0" smtClean="0">
                <a:latin typeface="Swis721CnBT"/>
              </a:rPr>
              <a:t>is </a:t>
            </a:r>
            <a:r>
              <a:rPr lang="en-US" sz="2000" dirty="0" smtClean="0">
                <a:solidFill>
                  <a:srgbClr val="0033CC"/>
                </a:solidFill>
                <a:latin typeface="Swis721CnBT"/>
              </a:rPr>
              <a:t>“This</a:t>
            </a:r>
            <a:r>
              <a:rPr lang="en-US" sz="2000" dirty="0">
                <a:solidFill>
                  <a:srgbClr val="0033CC"/>
                </a:solidFill>
                <a:latin typeface="Swis721CnBT"/>
              </a:rPr>
              <a:t>”: </a:t>
            </a:r>
            <a:r>
              <a:rPr lang="en-US" sz="2000" dirty="0">
                <a:latin typeface="Swis721CnBT"/>
              </a:rPr>
              <a:t>It demonstrates something or someone close to the </a:t>
            </a:r>
            <a:endParaRPr lang="en-US" sz="2000" dirty="0" smtClean="0">
              <a:latin typeface="Swis721CnBT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Swis721CnBT"/>
              </a:rPr>
              <a:t>speaker</a:t>
            </a:r>
            <a:r>
              <a:rPr lang="en-US" sz="2000" dirty="0">
                <a:latin typeface="Swis721CnBT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endParaRPr lang="en-US" sz="2000" dirty="0" smtClean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latin typeface="Swis721CnB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Bu</a:t>
            </a:r>
            <a:r>
              <a:rPr lang="en-US" sz="2000" dirty="0" smtClean="0">
                <a:latin typeface="Swis721CnBT"/>
              </a:rPr>
              <a:t> </a:t>
            </a:r>
            <a:r>
              <a:rPr lang="en-US" sz="2000" dirty="0">
                <a:latin typeface="Swis721CnBT"/>
              </a:rPr>
              <a:t>ne</a:t>
            </a:r>
            <a:r>
              <a:rPr lang="en-US" sz="2000" dirty="0" smtClean="0">
                <a:latin typeface="Swis721CnBT"/>
              </a:rPr>
              <a:t>?     </a:t>
            </a:r>
            <a:endParaRPr lang="en-US" sz="2000" dirty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latin typeface="Swis721CnB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Bu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,</a:t>
            </a:r>
            <a:r>
              <a:rPr lang="en-US" sz="2000" dirty="0">
                <a:latin typeface="Swis721CnBT"/>
              </a:rPr>
              <a:t> </a:t>
            </a:r>
            <a:r>
              <a:rPr lang="en-US" sz="2000" b="1" i="1" dirty="0" err="1">
                <a:latin typeface="Swis721CnBT"/>
              </a:rPr>
              <a:t>araba</a:t>
            </a:r>
            <a:r>
              <a:rPr lang="en-US" sz="2000" b="1" i="1" dirty="0" smtClean="0">
                <a:latin typeface="Swis721CnBT"/>
              </a:rPr>
              <a:t>.</a:t>
            </a:r>
          </a:p>
          <a:p>
            <a:pPr marL="0" indent="0">
              <a:buNone/>
            </a:pPr>
            <a:r>
              <a:rPr lang="en-US" sz="2000" b="1" i="1" dirty="0" smtClean="0">
                <a:latin typeface="Swis721CnBT"/>
              </a:rPr>
              <a:t>  </a:t>
            </a: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90" y="3118294"/>
            <a:ext cx="1302958" cy="1394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645024"/>
            <a:ext cx="1302958" cy="115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İŞARET ZAMİRLERİ</a:t>
            </a:r>
            <a:b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GB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DEMONSTRATIVE PRONOUNS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sz="2000" dirty="0">
                <a:solidFill>
                  <a:srgbClr val="FF0000"/>
                </a:solidFill>
                <a:latin typeface="Swis721CnBT"/>
              </a:rPr>
              <a:t>ŞU</a:t>
            </a:r>
            <a:r>
              <a:rPr lang="tr-TR" sz="2000" dirty="0">
                <a:solidFill>
                  <a:srgbClr val="000000"/>
                </a:solidFill>
                <a:latin typeface="Swis721CnBT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Swis721CnBT"/>
              </a:rPr>
              <a:t>&gt; </a:t>
            </a:r>
            <a:r>
              <a:rPr lang="en-US" sz="2000" dirty="0">
                <a:solidFill>
                  <a:srgbClr val="002060"/>
                </a:solidFill>
                <a:latin typeface="Swis721CnBT"/>
              </a:rPr>
              <a:t>“That”: </a:t>
            </a:r>
            <a:r>
              <a:rPr lang="en-US" sz="2000" dirty="0">
                <a:solidFill>
                  <a:prstClr val="black"/>
                </a:solidFill>
                <a:latin typeface="Swis721CnBT"/>
              </a:rPr>
              <a:t>It demonstrates something or someone a little far from the speaker.</a:t>
            </a:r>
          </a:p>
          <a:p>
            <a:endParaRPr lang="en-US" sz="2000" dirty="0" smtClean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  <a:latin typeface="Swis721CnBT"/>
              </a:rPr>
              <a:t>Ş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u</a:t>
            </a:r>
            <a:r>
              <a:rPr lang="en-US" sz="2000" dirty="0" smtClean="0">
                <a:latin typeface="Swis721CnBT"/>
              </a:rPr>
              <a:t> </a:t>
            </a:r>
            <a:r>
              <a:rPr lang="en-US" sz="2000" dirty="0">
                <a:latin typeface="Swis721CnBT"/>
              </a:rPr>
              <a:t>ne</a:t>
            </a:r>
            <a:r>
              <a:rPr lang="en-US" sz="2000" dirty="0" smtClean="0">
                <a:latin typeface="Swis721CnBT"/>
              </a:rPr>
              <a:t>?     </a:t>
            </a:r>
            <a:endParaRPr lang="en-US" sz="2000" dirty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>
              <a:buNone/>
            </a:pPr>
            <a:r>
              <a:rPr lang="tr-TR" sz="2000" dirty="0" smtClean="0">
                <a:solidFill>
                  <a:srgbClr val="FF0000"/>
                </a:solidFill>
                <a:latin typeface="Swis721CnBT"/>
              </a:rPr>
              <a:t>Ş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u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,</a:t>
            </a:r>
            <a:r>
              <a:rPr lang="en-US" sz="2000" dirty="0">
                <a:latin typeface="Swis721CnBT"/>
              </a:rPr>
              <a:t> </a:t>
            </a:r>
            <a:r>
              <a:rPr lang="en-US" sz="2000" b="1" i="1" dirty="0" err="1">
                <a:latin typeface="Swis721CnBT"/>
              </a:rPr>
              <a:t>araba</a:t>
            </a:r>
            <a:r>
              <a:rPr lang="en-US" sz="2000" b="1" i="1" dirty="0" smtClean="0">
                <a:latin typeface="Swis721CnBT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Swis721CnBT"/>
              </a:rPr>
              <a:t>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Swis721CnBT"/>
            </a:endParaRP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206866"/>
            <a:ext cx="1302958" cy="1394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46" y="2631101"/>
            <a:ext cx="1302958" cy="115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İŞARET ZAMİRLERİ</a:t>
            </a:r>
            <a:b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GB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DEMONSTRATIVE PRONOUNS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000" dirty="0">
                <a:solidFill>
                  <a:srgbClr val="FF0000"/>
                </a:solidFill>
                <a:latin typeface="Swis721CnBT"/>
              </a:rPr>
              <a:t>O</a:t>
            </a:r>
            <a:r>
              <a:rPr lang="tr-TR" sz="2000" dirty="0" smtClean="0">
                <a:solidFill>
                  <a:srgbClr val="000000"/>
                </a:solidFill>
                <a:latin typeface="Swis721CnB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Swis721CnBT"/>
              </a:rPr>
              <a:t>&gt; </a:t>
            </a:r>
            <a:r>
              <a:rPr lang="en-US" sz="2000" dirty="0" smtClean="0">
                <a:solidFill>
                  <a:srgbClr val="002060"/>
                </a:solidFill>
                <a:latin typeface="Swis721CnBT"/>
              </a:rPr>
              <a:t>“</a:t>
            </a:r>
            <a:r>
              <a:rPr lang="en-US" sz="2000" dirty="0">
                <a:solidFill>
                  <a:srgbClr val="002060"/>
                </a:solidFill>
                <a:latin typeface="Swis721CnBT"/>
              </a:rPr>
              <a:t>That”:</a:t>
            </a:r>
            <a:r>
              <a:rPr lang="en-US" sz="2000" dirty="0">
                <a:latin typeface="Swis721CnBT"/>
              </a:rPr>
              <a:t> It demonstrates something or someone far from the speaker.</a:t>
            </a:r>
            <a:endParaRPr lang="en-US" sz="2000" dirty="0">
              <a:solidFill>
                <a:prstClr val="black"/>
              </a:solidFill>
              <a:latin typeface="Swis721CnBT"/>
            </a:endParaRPr>
          </a:p>
          <a:p>
            <a:endParaRPr lang="en-US" sz="2000" dirty="0" smtClean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Swis721CnBT"/>
              </a:rPr>
              <a:t>O</a:t>
            </a:r>
            <a:r>
              <a:rPr lang="en-US" sz="2000" dirty="0" smtClean="0">
                <a:latin typeface="Swis721CnBT"/>
              </a:rPr>
              <a:t> </a:t>
            </a:r>
            <a:r>
              <a:rPr lang="en-US" sz="2000" dirty="0">
                <a:latin typeface="Swis721CnBT"/>
              </a:rPr>
              <a:t>ne</a:t>
            </a:r>
            <a:r>
              <a:rPr lang="en-US" sz="2000" dirty="0" smtClean="0">
                <a:latin typeface="Swis721CnBT"/>
              </a:rPr>
              <a:t>?     </a:t>
            </a:r>
            <a:endParaRPr lang="en-US" sz="2000" dirty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Swis721CnBT"/>
              </a:rPr>
              <a:t>O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,</a:t>
            </a:r>
            <a:r>
              <a:rPr lang="en-US" sz="2000" dirty="0" smtClean="0">
                <a:latin typeface="Swis721CnBT"/>
              </a:rPr>
              <a:t> </a:t>
            </a:r>
            <a:r>
              <a:rPr lang="en-US" sz="2000" b="1" i="1" dirty="0" err="1">
                <a:latin typeface="Swis721CnBT"/>
              </a:rPr>
              <a:t>araba</a:t>
            </a:r>
            <a:r>
              <a:rPr lang="en-US" sz="2000" b="1" i="1" dirty="0" smtClean="0">
                <a:latin typeface="Swis721CnBT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Swis721CnBT"/>
              </a:rPr>
              <a:t>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Swis721CnBT"/>
            </a:endParaRP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44" y="3748995"/>
            <a:ext cx="1302958" cy="1394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674" y="2572578"/>
            <a:ext cx="1302958" cy="115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İŞARET ZAMİRLERİ</a:t>
            </a:r>
            <a:b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GB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DEMONSTRATIVE PRONOUNS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BU</a:t>
            </a:r>
            <a:r>
              <a:rPr lang="en-US" sz="2000" dirty="0" smtClean="0">
                <a:solidFill>
                  <a:srgbClr val="00B050"/>
                </a:solidFill>
                <a:latin typeface="Swis721CnBT"/>
              </a:rPr>
              <a:t>NLAR</a:t>
            </a:r>
            <a:r>
              <a:rPr lang="tr-TR" sz="2000" dirty="0" smtClean="0">
                <a:solidFill>
                  <a:srgbClr val="000000"/>
                </a:solidFill>
                <a:latin typeface="Swis721CnB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Swis721CnBT"/>
              </a:rPr>
              <a:t>&gt; </a:t>
            </a:r>
            <a:r>
              <a:rPr lang="en-US" sz="2000" dirty="0">
                <a:solidFill>
                  <a:srgbClr val="002060"/>
                </a:solidFill>
                <a:latin typeface="Swis721CnBT"/>
              </a:rPr>
              <a:t>“These”: </a:t>
            </a:r>
            <a:r>
              <a:rPr lang="en-US" sz="2000" dirty="0">
                <a:latin typeface="Swis721CnBT"/>
              </a:rPr>
              <a:t>It demonstrates things or people close to the speaker.</a:t>
            </a:r>
            <a:endParaRPr lang="en-US" sz="2000" dirty="0" smtClean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 algn="just">
              <a:buNone/>
            </a:pPr>
            <a:endParaRPr lang="en-US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 algn="just">
              <a:buNone/>
            </a:pPr>
            <a:r>
              <a:rPr lang="tr-TR" sz="2000" dirty="0" smtClean="0">
                <a:solidFill>
                  <a:srgbClr val="FF0000"/>
                </a:solidFill>
                <a:latin typeface="Swis721CnBT"/>
              </a:rPr>
              <a:t>Ş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U</a:t>
            </a:r>
            <a:r>
              <a:rPr lang="en-US" sz="2000" dirty="0" smtClean="0">
                <a:solidFill>
                  <a:srgbClr val="00B050"/>
                </a:solidFill>
                <a:latin typeface="Swis721CnBT"/>
              </a:rPr>
              <a:t>NLAR</a:t>
            </a:r>
            <a:r>
              <a:rPr lang="en-US" sz="2000" dirty="0" smtClean="0">
                <a:latin typeface="Swis721CnBT"/>
              </a:rPr>
              <a:t> &gt; </a:t>
            </a:r>
            <a:r>
              <a:rPr lang="en-US" sz="2000" dirty="0">
                <a:solidFill>
                  <a:srgbClr val="002060"/>
                </a:solidFill>
                <a:latin typeface="Swis721CnBT"/>
              </a:rPr>
              <a:t>“Those”: </a:t>
            </a:r>
            <a:r>
              <a:rPr lang="en-US" sz="2000" dirty="0">
                <a:latin typeface="Swis721CnBT"/>
              </a:rPr>
              <a:t>It demonstrates things or people a little far from the speaker.</a:t>
            </a:r>
            <a:r>
              <a:rPr lang="en-US" sz="2000" dirty="0" smtClean="0">
                <a:latin typeface="Swis721CnBT"/>
              </a:rPr>
              <a:t> </a:t>
            </a:r>
            <a:endParaRPr lang="en-US" sz="2000" dirty="0">
              <a:latin typeface="Swis721CnBT"/>
            </a:endParaRPr>
          </a:p>
          <a:p>
            <a:pPr marL="0" indent="0">
              <a:buNone/>
            </a:pPr>
            <a:endParaRPr lang="tr-TR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 algn="just">
              <a:buNone/>
            </a:pPr>
            <a:endParaRPr lang="en-US" sz="2000" dirty="0" smtClean="0">
              <a:solidFill>
                <a:srgbClr val="FF0000"/>
              </a:solidFill>
              <a:latin typeface="Swis721CnBT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O</a:t>
            </a:r>
            <a:r>
              <a:rPr lang="tr-TR" sz="2000" dirty="0" smtClean="0">
                <a:solidFill>
                  <a:srgbClr val="00B050"/>
                </a:solidFill>
                <a:latin typeface="Swis721CnBT"/>
              </a:rPr>
              <a:t>NLAR</a:t>
            </a:r>
            <a:r>
              <a:rPr lang="en-US" sz="2000" dirty="0">
                <a:solidFill>
                  <a:srgbClr val="FF0000"/>
                </a:solidFill>
                <a:latin typeface="Swis721CnBT"/>
              </a:rPr>
              <a:t> </a:t>
            </a:r>
            <a:r>
              <a:rPr lang="en-US" sz="2000" dirty="0" smtClean="0">
                <a:latin typeface="Swis721CnBT"/>
              </a:rPr>
              <a:t>&gt;</a:t>
            </a:r>
            <a:r>
              <a:rPr lang="en-US" sz="2000" dirty="0" smtClean="0">
                <a:solidFill>
                  <a:srgbClr val="FF0000"/>
                </a:solidFill>
                <a:latin typeface="Swis721CnBT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Swis721CnBT"/>
              </a:rPr>
              <a:t>“Those”: </a:t>
            </a:r>
            <a:r>
              <a:rPr lang="en-US" sz="2000" dirty="0">
                <a:latin typeface="Swis721CnBT"/>
              </a:rPr>
              <a:t>It demonstrates things or people far from the speaker.</a:t>
            </a:r>
            <a:endParaRPr lang="en-US" sz="2000" b="1" i="1" dirty="0" smtClean="0">
              <a:latin typeface="Swis721CnBT"/>
            </a:endParaRPr>
          </a:p>
          <a:p>
            <a:pPr marL="0" indent="0">
              <a:buNone/>
            </a:pPr>
            <a:r>
              <a:rPr lang="en-US" sz="2000" dirty="0" smtClean="0">
                <a:latin typeface="Swis721CnBT"/>
              </a:rPr>
              <a:t>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Swis721CnBT"/>
            </a:endParaRP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SORU EKİ</a:t>
            </a:r>
            <a:r>
              <a:rPr lang="tr-TR" sz="2800" dirty="0">
                <a:solidFill>
                  <a:prstClr val="white"/>
                </a:solidFill>
              </a:rPr>
              <a:t> </a:t>
            </a:r>
            <a:r>
              <a:rPr lang="tr-TR" sz="2800" dirty="0" smtClean="0">
                <a:solidFill>
                  <a:prstClr val="white"/>
                </a:solidFill>
              </a:rPr>
              <a:t>-</a:t>
            </a:r>
            <a:r>
              <a:rPr lang="en-GB" sz="2800" dirty="0" smtClean="0">
                <a:solidFill>
                  <a:prstClr val="white"/>
                </a:solidFill>
              </a:rPr>
              <a:t> QUESTION TAGS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Türkçede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soru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</a:t>
            </a:r>
            <a:r>
              <a:rPr lang="tr-TR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“mi”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“mu”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Kendinden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önceki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kelimeden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yaz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question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always used separately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SORU EKİ</a:t>
            </a:r>
            <a:r>
              <a:rPr lang="tr-TR" sz="2800" dirty="0">
                <a:solidFill>
                  <a:prstClr val="white"/>
                </a:solidFill>
              </a:rPr>
              <a:t> </a:t>
            </a:r>
            <a:r>
              <a:rPr lang="tr-TR" sz="2800" dirty="0" smtClean="0">
                <a:solidFill>
                  <a:prstClr val="white"/>
                </a:solidFill>
              </a:rPr>
              <a:t>-</a:t>
            </a:r>
            <a:r>
              <a:rPr lang="en-GB" sz="2800" dirty="0" smtClean="0">
                <a:solidFill>
                  <a:prstClr val="white"/>
                </a:solidFill>
              </a:rPr>
              <a:t> QUESTION TAGS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Örnek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itap. 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tr-T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Şu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silgi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silgi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değil.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kalem.               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132856"/>
            <a:ext cx="1440160" cy="792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200" y="4660276"/>
            <a:ext cx="1498401" cy="108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93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SORU EKİ</a:t>
            </a:r>
            <a:r>
              <a:rPr lang="tr-TR" sz="2800" dirty="0">
                <a:solidFill>
                  <a:prstClr val="white"/>
                </a:solidFill>
              </a:rPr>
              <a:t> </a:t>
            </a:r>
            <a:r>
              <a:rPr lang="tr-TR" sz="2800" dirty="0" smtClean="0">
                <a:solidFill>
                  <a:prstClr val="white"/>
                </a:solidFill>
              </a:rPr>
              <a:t>-</a:t>
            </a:r>
            <a:r>
              <a:rPr lang="en-GB" sz="2800" dirty="0" smtClean="0">
                <a:solidFill>
                  <a:prstClr val="white"/>
                </a:solidFill>
              </a:rPr>
              <a:t> QUESTION TAGS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Örnek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nlar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nlar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itap. 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tr-T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Şu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nlar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silgi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nlar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silgi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değil.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nlar</a:t>
            </a:r>
            <a:r>
              <a:rPr lang="tr-TR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kalem.               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132856"/>
            <a:ext cx="1440160" cy="792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200" y="4660276"/>
            <a:ext cx="1498401" cy="1086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139" y="2128001"/>
            <a:ext cx="1444877" cy="792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8697" y="4665722"/>
            <a:ext cx="1499746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 ÖDEVİ</a:t>
            </a:r>
            <a:r>
              <a:rPr lang="tr-TR" dirty="0" smtClean="0">
                <a:solidFill>
                  <a:prstClr val="white"/>
                </a:solidFill>
              </a:rPr>
              <a:t/>
            </a:r>
            <a:br>
              <a:rPr lang="tr-TR" dirty="0" smtClean="0">
                <a:solidFill>
                  <a:prstClr val="white"/>
                </a:solidFill>
              </a:rPr>
            </a:br>
            <a:r>
              <a:rPr lang="tr-TR" sz="2400" dirty="0" smtClean="0">
                <a:solidFill>
                  <a:prstClr val="white"/>
                </a:solidFill>
              </a:rPr>
              <a:t>HOMEWORK</a:t>
            </a:r>
            <a:r>
              <a:rPr lang="en-US" sz="2400" dirty="0" smtClean="0">
                <a:solidFill>
                  <a:prstClr val="white"/>
                </a:solidFill>
              </a:rPr>
              <a:t> ASSIGNMENT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lvl="0" algn="just">
              <a:lnSpc>
                <a:spcPct val="25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write three examples for each  </a:t>
            </a:r>
            <a:r>
              <a:rPr lang="tr-T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ZAMİR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Turkish;</a:t>
            </a: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complete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chapter three from </a:t>
            </a:r>
            <a:r>
              <a:rPr lang="tr-T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Çalışma Kitabı</a:t>
            </a:r>
            <a:endParaRPr lang="en-US" sz="2000" b="1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lvl="0" indent="0" algn="ctr">
              <a:lnSpc>
                <a:spcPct val="250000"/>
              </a:lnSpc>
              <a:buNone/>
            </a:pPr>
            <a:r>
              <a:rPr lang="en-US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tr-TR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AŞARILAR...</a:t>
            </a:r>
            <a:endParaRPr lang="en-US" b="1" i="1" spc="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Template_baru</Template>
  <TotalTime>1437</TotalTime>
  <Words>251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Helvetica</vt:lpstr>
      <vt:lpstr>Swis721CnBT</vt:lpstr>
      <vt:lpstr>Times New Roman</vt:lpstr>
      <vt:lpstr>Wingdings</vt:lpstr>
      <vt:lpstr>OCW Template_baru</vt:lpstr>
      <vt:lpstr>TURKISH 1 (UHF1271)  İŞARET ZAMİRLERİ DEMONSTRATIVE PRONOUNS</vt:lpstr>
      <vt:lpstr>İŞARET ZAMİRLERİ DEMONSTRATIVE PRONOUNS</vt:lpstr>
      <vt:lpstr>İŞARET ZAMİRLERİ DEMONSTRATIVE PRONOUNS</vt:lpstr>
      <vt:lpstr>İŞARET ZAMİRLERİ DEMONSTRATIVE PRONOUNS</vt:lpstr>
      <vt:lpstr>İŞARET ZAMİRLERİ DEMONSTRATIVE PRONOUNS</vt:lpstr>
      <vt:lpstr>SORU EKİ - QUESTION TAGS</vt:lpstr>
      <vt:lpstr>SORU EKİ - QUESTION TAGS</vt:lpstr>
      <vt:lpstr>SORU EKİ - QUESTION TAGS</vt:lpstr>
      <vt:lpstr>EV ÖDEVİ HOMEWORK ASSIGNMENT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265</cp:revision>
  <cp:lastPrinted>2017-07-24T03:54:17Z</cp:lastPrinted>
  <dcterms:created xsi:type="dcterms:W3CDTF">2016-03-03T08:04:10Z</dcterms:created>
  <dcterms:modified xsi:type="dcterms:W3CDTF">2017-09-13T09:09:48Z</dcterms:modified>
</cp:coreProperties>
</file>